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4" r:id="rId4"/>
    <p:sldId id="266" r:id="rId5"/>
    <p:sldId id="267" r:id="rId6"/>
    <p:sldId id="268" r:id="rId7"/>
    <p:sldId id="271" r:id="rId8"/>
    <p:sldId id="272" r:id="rId9"/>
    <p:sldId id="270" r:id="rId10"/>
    <p:sldId id="263" r:id="rId11"/>
    <p:sldId id="273" r:id="rId12"/>
    <p:sldId id="264" r:id="rId13"/>
    <p:sldId id="269" r:id="rId14"/>
    <p:sldId id="278"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2BD"/>
    <a:srgbClr val="17539B"/>
    <a:srgbClr val="D91B35"/>
    <a:srgbClr val="1F263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6D733-8431-D8F9-2D3B-F4A94DCA7D7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940261E-F51D-7F46-A993-105A0B3919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096BFB2-03A2-E511-1AC3-BDBF5BB1AEF7}"/>
              </a:ext>
            </a:extLst>
          </p:cNvPr>
          <p:cNvSpPr>
            <a:spLocks noGrp="1"/>
          </p:cNvSpPr>
          <p:nvPr>
            <p:ph type="dt" sz="half" idx="10"/>
          </p:nvPr>
        </p:nvSpPr>
        <p:spPr/>
        <p:txBody>
          <a:bodyPr/>
          <a:lstStyle/>
          <a:p>
            <a:fld id="{54EEFAAA-64D7-4AFE-887D-04C6744091EE}" type="datetimeFigureOut">
              <a:rPr lang="nl-NL" smtClean="0"/>
              <a:t>13-3-2026</a:t>
            </a:fld>
            <a:endParaRPr lang="nl-NL"/>
          </a:p>
        </p:txBody>
      </p:sp>
      <p:sp>
        <p:nvSpPr>
          <p:cNvPr id="5" name="Tijdelijke aanduiding voor voettekst 4">
            <a:extLst>
              <a:ext uri="{FF2B5EF4-FFF2-40B4-BE49-F238E27FC236}">
                <a16:creationId xmlns:a16="http://schemas.microsoft.com/office/drawing/2014/main" id="{33FD045F-DC66-98EB-4328-007BB6488B3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029AA2-0E4F-3B53-3F1F-F903BBCC3EA3}"/>
              </a:ext>
            </a:extLst>
          </p:cNvPr>
          <p:cNvSpPr>
            <a:spLocks noGrp="1"/>
          </p:cNvSpPr>
          <p:nvPr>
            <p:ph type="sldNum" sz="quarter" idx="12"/>
          </p:nvPr>
        </p:nvSpPr>
        <p:spPr/>
        <p:txBody>
          <a:bodyPr/>
          <a:lstStyle/>
          <a:p>
            <a:fld id="{DFAF52C2-9217-478D-9CFF-D10E9015816E}" type="slidenum">
              <a:rPr lang="nl-NL" smtClean="0"/>
              <a:t>‹nr.›</a:t>
            </a:fld>
            <a:endParaRPr lang="nl-NL"/>
          </a:p>
        </p:txBody>
      </p:sp>
    </p:spTree>
    <p:extLst>
      <p:ext uri="{BB962C8B-B14F-4D97-AF65-F5344CB8AC3E}">
        <p14:creationId xmlns:p14="http://schemas.microsoft.com/office/powerpoint/2010/main" val="189723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783D0-9E90-7E13-CA56-7B73767E1E2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C63AA58-AE36-2252-79F0-6493B58DEC0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43F8B5-A49A-FC77-86B3-7A99359825B1}"/>
              </a:ext>
            </a:extLst>
          </p:cNvPr>
          <p:cNvSpPr>
            <a:spLocks noGrp="1"/>
          </p:cNvSpPr>
          <p:nvPr>
            <p:ph type="dt" sz="half" idx="10"/>
          </p:nvPr>
        </p:nvSpPr>
        <p:spPr/>
        <p:txBody>
          <a:bodyPr/>
          <a:lstStyle/>
          <a:p>
            <a:fld id="{54EEFAAA-64D7-4AFE-887D-04C6744091EE}" type="datetimeFigureOut">
              <a:rPr lang="nl-NL" smtClean="0"/>
              <a:t>13-3-2026</a:t>
            </a:fld>
            <a:endParaRPr lang="nl-NL"/>
          </a:p>
        </p:txBody>
      </p:sp>
      <p:sp>
        <p:nvSpPr>
          <p:cNvPr id="5" name="Tijdelijke aanduiding voor voettekst 4">
            <a:extLst>
              <a:ext uri="{FF2B5EF4-FFF2-40B4-BE49-F238E27FC236}">
                <a16:creationId xmlns:a16="http://schemas.microsoft.com/office/drawing/2014/main" id="{5FB53C08-17FF-1CF5-81B2-CD49AD189F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7C3744A-2987-A198-AA36-1566352A6B57}"/>
              </a:ext>
            </a:extLst>
          </p:cNvPr>
          <p:cNvSpPr>
            <a:spLocks noGrp="1"/>
          </p:cNvSpPr>
          <p:nvPr>
            <p:ph type="sldNum" sz="quarter" idx="12"/>
          </p:nvPr>
        </p:nvSpPr>
        <p:spPr/>
        <p:txBody>
          <a:bodyPr/>
          <a:lstStyle/>
          <a:p>
            <a:fld id="{DFAF52C2-9217-478D-9CFF-D10E9015816E}" type="slidenum">
              <a:rPr lang="nl-NL" smtClean="0"/>
              <a:t>‹nr.›</a:t>
            </a:fld>
            <a:endParaRPr lang="nl-NL"/>
          </a:p>
        </p:txBody>
      </p:sp>
    </p:spTree>
    <p:extLst>
      <p:ext uri="{BB962C8B-B14F-4D97-AF65-F5344CB8AC3E}">
        <p14:creationId xmlns:p14="http://schemas.microsoft.com/office/powerpoint/2010/main" val="370314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033CB9F-A7EA-1504-BE81-CB35E3EFF76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1E77C06-6EF7-87AC-6982-89DD0B1F722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BD19DFD-8409-21C1-FB31-120B290FAB41}"/>
              </a:ext>
            </a:extLst>
          </p:cNvPr>
          <p:cNvSpPr>
            <a:spLocks noGrp="1"/>
          </p:cNvSpPr>
          <p:nvPr>
            <p:ph type="dt" sz="half" idx="10"/>
          </p:nvPr>
        </p:nvSpPr>
        <p:spPr/>
        <p:txBody>
          <a:bodyPr/>
          <a:lstStyle/>
          <a:p>
            <a:fld id="{54EEFAAA-64D7-4AFE-887D-04C6744091EE}" type="datetimeFigureOut">
              <a:rPr lang="nl-NL" smtClean="0"/>
              <a:t>13-3-2026</a:t>
            </a:fld>
            <a:endParaRPr lang="nl-NL"/>
          </a:p>
        </p:txBody>
      </p:sp>
      <p:sp>
        <p:nvSpPr>
          <p:cNvPr id="5" name="Tijdelijke aanduiding voor voettekst 4">
            <a:extLst>
              <a:ext uri="{FF2B5EF4-FFF2-40B4-BE49-F238E27FC236}">
                <a16:creationId xmlns:a16="http://schemas.microsoft.com/office/drawing/2014/main" id="{1FBECB98-F467-DB0B-6F5F-BC629EF9FD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C111C6-7E89-E4B6-9D3A-A5D674A512EE}"/>
              </a:ext>
            </a:extLst>
          </p:cNvPr>
          <p:cNvSpPr>
            <a:spLocks noGrp="1"/>
          </p:cNvSpPr>
          <p:nvPr>
            <p:ph type="sldNum" sz="quarter" idx="12"/>
          </p:nvPr>
        </p:nvSpPr>
        <p:spPr/>
        <p:txBody>
          <a:bodyPr/>
          <a:lstStyle/>
          <a:p>
            <a:fld id="{DFAF52C2-9217-478D-9CFF-D10E9015816E}" type="slidenum">
              <a:rPr lang="nl-NL" smtClean="0"/>
              <a:t>‹nr.›</a:t>
            </a:fld>
            <a:endParaRPr lang="nl-NL"/>
          </a:p>
        </p:txBody>
      </p:sp>
    </p:spTree>
    <p:extLst>
      <p:ext uri="{BB962C8B-B14F-4D97-AF65-F5344CB8AC3E}">
        <p14:creationId xmlns:p14="http://schemas.microsoft.com/office/powerpoint/2010/main" val="136511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770F1-ABB4-4C28-0645-F11961CD143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CC7D0D6-F56C-6B07-00B2-A40753951D2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3AE7A8-3BDA-7AA5-BEBA-BAA1FD63090A}"/>
              </a:ext>
            </a:extLst>
          </p:cNvPr>
          <p:cNvSpPr>
            <a:spLocks noGrp="1"/>
          </p:cNvSpPr>
          <p:nvPr>
            <p:ph type="dt" sz="half" idx="10"/>
          </p:nvPr>
        </p:nvSpPr>
        <p:spPr/>
        <p:txBody>
          <a:bodyPr/>
          <a:lstStyle/>
          <a:p>
            <a:fld id="{54EEFAAA-64D7-4AFE-887D-04C6744091EE}" type="datetimeFigureOut">
              <a:rPr lang="nl-NL" smtClean="0"/>
              <a:t>13-3-2026</a:t>
            </a:fld>
            <a:endParaRPr lang="nl-NL"/>
          </a:p>
        </p:txBody>
      </p:sp>
      <p:sp>
        <p:nvSpPr>
          <p:cNvPr id="5" name="Tijdelijke aanduiding voor voettekst 4">
            <a:extLst>
              <a:ext uri="{FF2B5EF4-FFF2-40B4-BE49-F238E27FC236}">
                <a16:creationId xmlns:a16="http://schemas.microsoft.com/office/drawing/2014/main" id="{ABEEF012-2B24-40A9-78D7-E46D45D6B08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69F0F4-FA04-F8E9-0AFC-DF142761FABC}"/>
              </a:ext>
            </a:extLst>
          </p:cNvPr>
          <p:cNvSpPr>
            <a:spLocks noGrp="1"/>
          </p:cNvSpPr>
          <p:nvPr>
            <p:ph type="sldNum" sz="quarter" idx="12"/>
          </p:nvPr>
        </p:nvSpPr>
        <p:spPr/>
        <p:txBody>
          <a:bodyPr/>
          <a:lstStyle/>
          <a:p>
            <a:fld id="{DFAF52C2-9217-478D-9CFF-D10E9015816E}" type="slidenum">
              <a:rPr lang="nl-NL" smtClean="0"/>
              <a:t>‹nr.›</a:t>
            </a:fld>
            <a:endParaRPr lang="nl-NL"/>
          </a:p>
        </p:txBody>
      </p:sp>
    </p:spTree>
    <p:extLst>
      <p:ext uri="{BB962C8B-B14F-4D97-AF65-F5344CB8AC3E}">
        <p14:creationId xmlns:p14="http://schemas.microsoft.com/office/powerpoint/2010/main" val="101098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48AC0E-22A5-09D7-BF1C-8BDB8428AEC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1797C64-D6C3-703D-3E3A-786C9B9A12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5B891DE-C99A-4622-A4F1-7CE62DF0A787}"/>
              </a:ext>
            </a:extLst>
          </p:cNvPr>
          <p:cNvSpPr>
            <a:spLocks noGrp="1"/>
          </p:cNvSpPr>
          <p:nvPr>
            <p:ph type="dt" sz="half" idx="10"/>
          </p:nvPr>
        </p:nvSpPr>
        <p:spPr/>
        <p:txBody>
          <a:bodyPr/>
          <a:lstStyle/>
          <a:p>
            <a:fld id="{54EEFAAA-64D7-4AFE-887D-04C6744091EE}" type="datetimeFigureOut">
              <a:rPr lang="nl-NL" smtClean="0"/>
              <a:t>13-3-2026</a:t>
            </a:fld>
            <a:endParaRPr lang="nl-NL"/>
          </a:p>
        </p:txBody>
      </p:sp>
      <p:sp>
        <p:nvSpPr>
          <p:cNvPr id="5" name="Tijdelijke aanduiding voor voettekst 4">
            <a:extLst>
              <a:ext uri="{FF2B5EF4-FFF2-40B4-BE49-F238E27FC236}">
                <a16:creationId xmlns:a16="http://schemas.microsoft.com/office/drawing/2014/main" id="{6D8525C3-4F66-3482-9DF4-A0320BC190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CDBB969-45CE-0A9D-5E49-465D44E1BAF4}"/>
              </a:ext>
            </a:extLst>
          </p:cNvPr>
          <p:cNvSpPr>
            <a:spLocks noGrp="1"/>
          </p:cNvSpPr>
          <p:nvPr>
            <p:ph type="sldNum" sz="quarter" idx="12"/>
          </p:nvPr>
        </p:nvSpPr>
        <p:spPr/>
        <p:txBody>
          <a:bodyPr/>
          <a:lstStyle/>
          <a:p>
            <a:fld id="{DFAF52C2-9217-478D-9CFF-D10E9015816E}" type="slidenum">
              <a:rPr lang="nl-NL" smtClean="0"/>
              <a:t>‹nr.›</a:t>
            </a:fld>
            <a:endParaRPr lang="nl-NL"/>
          </a:p>
        </p:txBody>
      </p:sp>
    </p:spTree>
    <p:extLst>
      <p:ext uri="{BB962C8B-B14F-4D97-AF65-F5344CB8AC3E}">
        <p14:creationId xmlns:p14="http://schemas.microsoft.com/office/powerpoint/2010/main" val="232067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6269F-19B6-725D-F880-17E0B647CE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01C97AC-6D4C-6042-0B82-71B60DDFDCF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A7BEC39-BECE-22E2-68FD-4C991D6642E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83E3FDE-175D-78B3-D6B8-EFEA52F5058D}"/>
              </a:ext>
            </a:extLst>
          </p:cNvPr>
          <p:cNvSpPr>
            <a:spLocks noGrp="1"/>
          </p:cNvSpPr>
          <p:nvPr>
            <p:ph type="dt" sz="half" idx="10"/>
          </p:nvPr>
        </p:nvSpPr>
        <p:spPr/>
        <p:txBody>
          <a:bodyPr/>
          <a:lstStyle/>
          <a:p>
            <a:fld id="{54EEFAAA-64D7-4AFE-887D-04C6744091EE}" type="datetimeFigureOut">
              <a:rPr lang="nl-NL" smtClean="0"/>
              <a:t>13-3-2026</a:t>
            </a:fld>
            <a:endParaRPr lang="nl-NL"/>
          </a:p>
        </p:txBody>
      </p:sp>
      <p:sp>
        <p:nvSpPr>
          <p:cNvPr id="6" name="Tijdelijke aanduiding voor voettekst 5">
            <a:extLst>
              <a:ext uri="{FF2B5EF4-FFF2-40B4-BE49-F238E27FC236}">
                <a16:creationId xmlns:a16="http://schemas.microsoft.com/office/drawing/2014/main" id="{F217ADA4-6174-1272-FEDD-5CE4BC46411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7CA439-807A-B9A4-22B0-AF875D325440}"/>
              </a:ext>
            </a:extLst>
          </p:cNvPr>
          <p:cNvSpPr>
            <a:spLocks noGrp="1"/>
          </p:cNvSpPr>
          <p:nvPr>
            <p:ph type="sldNum" sz="quarter" idx="12"/>
          </p:nvPr>
        </p:nvSpPr>
        <p:spPr/>
        <p:txBody>
          <a:bodyPr/>
          <a:lstStyle/>
          <a:p>
            <a:fld id="{DFAF52C2-9217-478D-9CFF-D10E9015816E}" type="slidenum">
              <a:rPr lang="nl-NL" smtClean="0"/>
              <a:t>‹nr.›</a:t>
            </a:fld>
            <a:endParaRPr lang="nl-NL"/>
          </a:p>
        </p:txBody>
      </p:sp>
    </p:spTree>
    <p:extLst>
      <p:ext uri="{BB962C8B-B14F-4D97-AF65-F5344CB8AC3E}">
        <p14:creationId xmlns:p14="http://schemas.microsoft.com/office/powerpoint/2010/main" val="420938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1425E-FB71-492D-AB15-DEBBE15E0B1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B7D5640-A01A-6D97-3D98-70E7C7FBBE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565045C-2371-41DA-A4AE-2FF8408A7DE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09E533-295C-7337-DDD4-38D02F8E12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35C3E7E-FA86-4B1D-03A8-6CAECEC57CE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EFFA092-0E8F-B98C-BE8B-0AAB340C8481}"/>
              </a:ext>
            </a:extLst>
          </p:cNvPr>
          <p:cNvSpPr>
            <a:spLocks noGrp="1"/>
          </p:cNvSpPr>
          <p:nvPr>
            <p:ph type="dt" sz="half" idx="10"/>
          </p:nvPr>
        </p:nvSpPr>
        <p:spPr/>
        <p:txBody>
          <a:bodyPr/>
          <a:lstStyle/>
          <a:p>
            <a:fld id="{54EEFAAA-64D7-4AFE-887D-04C6744091EE}" type="datetimeFigureOut">
              <a:rPr lang="nl-NL" smtClean="0"/>
              <a:t>13-3-2026</a:t>
            </a:fld>
            <a:endParaRPr lang="nl-NL"/>
          </a:p>
        </p:txBody>
      </p:sp>
      <p:sp>
        <p:nvSpPr>
          <p:cNvPr id="8" name="Tijdelijke aanduiding voor voettekst 7">
            <a:extLst>
              <a:ext uri="{FF2B5EF4-FFF2-40B4-BE49-F238E27FC236}">
                <a16:creationId xmlns:a16="http://schemas.microsoft.com/office/drawing/2014/main" id="{93317E64-455F-DFDB-EF7A-D960F628487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55F8237-55ED-BD69-265A-403BB997F18C}"/>
              </a:ext>
            </a:extLst>
          </p:cNvPr>
          <p:cNvSpPr>
            <a:spLocks noGrp="1"/>
          </p:cNvSpPr>
          <p:nvPr>
            <p:ph type="sldNum" sz="quarter" idx="12"/>
          </p:nvPr>
        </p:nvSpPr>
        <p:spPr/>
        <p:txBody>
          <a:bodyPr/>
          <a:lstStyle/>
          <a:p>
            <a:fld id="{DFAF52C2-9217-478D-9CFF-D10E9015816E}" type="slidenum">
              <a:rPr lang="nl-NL" smtClean="0"/>
              <a:t>‹nr.›</a:t>
            </a:fld>
            <a:endParaRPr lang="nl-NL"/>
          </a:p>
        </p:txBody>
      </p:sp>
    </p:spTree>
    <p:extLst>
      <p:ext uri="{BB962C8B-B14F-4D97-AF65-F5344CB8AC3E}">
        <p14:creationId xmlns:p14="http://schemas.microsoft.com/office/powerpoint/2010/main" val="399695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9D24BC-BEED-05AF-A551-E6599C14C4A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0837FAF-4054-F365-5907-12F1297CAEA6}"/>
              </a:ext>
            </a:extLst>
          </p:cNvPr>
          <p:cNvSpPr>
            <a:spLocks noGrp="1"/>
          </p:cNvSpPr>
          <p:nvPr>
            <p:ph type="dt" sz="half" idx="10"/>
          </p:nvPr>
        </p:nvSpPr>
        <p:spPr/>
        <p:txBody>
          <a:bodyPr/>
          <a:lstStyle/>
          <a:p>
            <a:fld id="{54EEFAAA-64D7-4AFE-887D-04C6744091EE}" type="datetimeFigureOut">
              <a:rPr lang="nl-NL" smtClean="0"/>
              <a:t>13-3-2026</a:t>
            </a:fld>
            <a:endParaRPr lang="nl-NL"/>
          </a:p>
        </p:txBody>
      </p:sp>
      <p:sp>
        <p:nvSpPr>
          <p:cNvPr id="4" name="Tijdelijke aanduiding voor voettekst 3">
            <a:extLst>
              <a:ext uri="{FF2B5EF4-FFF2-40B4-BE49-F238E27FC236}">
                <a16:creationId xmlns:a16="http://schemas.microsoft.com/office/drawing/2014/main" id="{FD41B197-FE0D-CB04-7D34-926CAB5FDB6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0C5862B-1051-E429-325F-2B3574274DB2}"/>
              </a:ext>
            </a:extLst>
          </p:cNvPr>
          <p:cNvSpPr>
            <a:spLocks noGrp="1"/>
          </p:cNvSpPr>
          <p:nvPr>
            <p:ph type="sldNum" sz="quarter" idx="12"/>
          </p:nvPr>
        </p:nvSpPr>
        <p:spPr/>
        <p:txBody>
          <a:bodyPr/>
          <a:lstStyle/>
          <a:p>
            <a:fld id="{DFAF52C2-9217-478D-9CFF-D10E9015816E}" type="slidenum">
              <a:rPr lang="nl-NL" smtClean="0"/>
              <a:t>‹nr.›</a:t>
            </a:fld>
            <a:endParaRPr lang="nl-NL"/>
          </a:p>
        </p:txBody>
      </p:sp>
    </p:spTree>
    <p:extLst>
      <p:ext uri="{BB962C8B-B14F-4D97-AF65-F5344CB8AC3E}">
        <p14:creationId xmlns:p14="http://schemas.microsoft.com/office/powerpoint/2010/main" val="418845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32C530A-EB68-4A35-5A9C-370C1D7DE827}"/>
              </a:ext>
            </a:extLst>
          </p:cNvPr>
          <p:cNvSpPr>
            <a:spLocks noGrp="1"/>
          </p:cNvSpPr>
          <p:nvPr>
            <p:ph type="dt" sz="half" idx="10"/>
          </p:nvPr>
        </p:nvSpPr>
        <p:spPr/>
        <p:txBody>
          <a:bodyPr/>
          <a:lstStyle/>
          <a:p>
            <a:fld id="{54EEFAAA-64D7-4AFE-887D-04C6744091EE}" type="datetimeFigureOut">
              <a:rPr lang="nl-NL" smtClean="0"/>
              <a:t>13-3-2026</a:t>
            </a:fld>
            <a:endParaRPr lang="nl-NL"/>
          </a:p>
        </p:txBody>
      </p:sp>
      <p:sp>
        <p:nvSpPr>
          <p:cNvPr id="3" name="Tijdelijke aanduiding voor voettekst 2">
            <a:extLst>
              <a:ext uri="{FF2B5EF4-FFF2-40B4-BE49-F238E27FC236}">
                <a16:creationId xmlns:a16="http://schemas.microsoft.com/office/drawing/2014/main" id="{25AA111A-A512-4009-B130-F7EE2CA8E3B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8FAD2BE-4B92-40EC-685A-3F85877F3FC8}"/>
              </a:ext>
            </a:extLst>
          </p:cNvPr>
          <p:cNvSpPr>
            <a:spLocks noGrp="1"/>
          </p:cNvSpPr>
          <p:nvPr>
            <p:ph type="sldNum" sz="quarter" idx="12"/>
          </p:nvPr>
        </p:nvSpPr>
        <p:spPr/>
        <p:txBody>
          <a:bodyPr/>
          <a:lstStyle/>
          <a:p>
            <a:fld id="{DFAF52C2-9217-478D-9CFF-D10E9015816E}" type="slidenum">
              <a:rPr lang="nl-NL" smtClean="0"/>
              <a:t>‹nr.›</a:t>
            </a:fld>
            <a:endParaRPr lang="nl-NL"/>
          </a:p>
        </p:txBody>
      </p:sp>
    </p:spTree>
    <p:extLst>
      <p:ext uri="{BB962C8B-B14F-4D97-AF65-F5344CB8AC3E}">
        <p14:creationId xmlns:p14="http://schemas.microsoft.com/office/powerpoint/2010/main" val="234302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959A6-B2E6-E1F8-CB8E-60CC2372182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539718B-6CA4-A096-D117-021E245DDE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F9421CB-946B-FDA4-B977-20CFB6BFF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B9C12C-F1C3-002E-A51C-2DDADC7F42C8}"/>
              </a:ext>
            </a:extLst>
          </p:cNvPr>
          <p:cNvSpPr>
            <a:spLocks noGrp="1"/>
          </p:cNvSpPr>
          <p:nvPr>
            <p:ph type="dt" sz="half" idx="10"/>
          </p:nvPr>
        </p:nvSpPr>
        <p:spPr/>
        <p:txBody>
          <a:bodyPr/>
          <a:lstStyle/>
          <a:p>
            <a:fld id="{54EEFAAA-64D7-4AFE-887D-04C6744091EE}" type="datetimeFigureOut">
              <a:rPr lang="nl-NL" smtClean="0"/>
              <a:t>13-3-2026</a:t>
            </a:fld>
            <a:endParaRPr lang="nl-NL"/>
          </a:p>
        </p:txBody>
      </p:sp>
      <p:sp>
        <p:nvSpPr>
          <p:cNvPr id="6" name="Tijdelijke aanduiding voor voettekst 5">
            <a:extLst>
              <a:ext uri="{FF2B5EF4-FFF2-40B4-BE49-F238E27FC236}">
                <a16:creationId xmlns:a16="http://schemas.microsoft.com/office/drawing/2014/main" id="{6021287D-53F6-0E1F-9C3A-51162EA9D51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4EC23D5-B283-3176-9044-414234CFD2BB}"/>
              </a:ext>
            </a:extLst>
          </p:cNvPr>
          <p:cNvSpPr>
            <a:spLocks noGrp="1"/>
          </p:cNvSpPr>
          <p:nvPr>
            <p:ph type="sldNum" sz="quarter" idx="12"/>
          </p:nvPr>
        </p:nvSpPr>
        <p:spPr/>
        <p:txBody>
          <a:bodyPr/>
          <a:lstStyle/>
          <a:p>
            <a:fld id="{DFAF52C2-9217-478D-9CFF-D10E9015816E}" type="slidenum">
              <a:rPr lang="nl-NL" smtClean="0"/>
              <a:t>‹nr.›</a:t>
            </a:fld>
            <a:endParaRPr lang="nl-NL"/>
          </a:p>
        </p:txBody>
      </p:sp>
    </p:spTree>
    <p:extLst>
      <p:ext uri="{BB962C8B-B14F-4D97-AF65-F5344CB8AC3E}">
        <p14:creationId xmlns:p14="http://schemas.microsoft.com/office/powerpoint/2010/main" val="235619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54B2F-B591-BEEB-FBB1-CEC4EDD8E7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E1439F7-C32B-1687-98E0-4816CA92D6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7B981F5-F3C6-9E0F-2DF6-30F6D23AC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D9BDB73-CBB4-6941-DF4B-F2FFBE98AC44}"/>
              </a:ext>
            </a:extLst>
          </p:cNvPr>
          <p:cNvSpPr>
            <a:spLocks noGrp="1"/>
          </p:cNvSpPr>
          <p:nvPr>
            <p:ph type="dt" sz="half" idx="10"/>
          </p:nvPr>
        </p:nvSpPr>
        <p:spPr/>
        <p:txBody>
          <a:bodyPr/>
          <a:lstStyle/>
          <a:p>
            <a:fld id="{54EEFAAA-64D7-4AFE-887D-04C6744091EE}" type="datetimeFigureOut">
              <a:rPr lang="nl-NL" smtClean="0"/>
              <a:t>13-3-2026</a:t>
            </a:fld>
            <a:endParaRPr lang="nl-NL"/>
          </a:p>
        </p:txBody>
      </p:sp>
      <p:sp>
        <p:nvSpPr>
          <p:cNvPr id="6" name="Tijdelijke aanduiding voor voettekst 5">
            <a:extLst>
              <a:ext uri="{FF2B5EF4-FFF2-40B4-BE49-F238E27FC236}">
                <a16:creationId xmlns:a16="http://schemas.microsoft.com/office/drawing/2014/main" id="{11A7DF81-371F-67C7-225F-8E2BE924049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678ADB6-1868-1B77-13CF-FC2D6F9DEF44}"/>
              </a:ext>
            </a:extLst>
          </p:cNvPr>
          <p:cNvSpPr>
            <a:spLocks noGrp="1"/>
          </p:cNvSpPr>
          <p:nvPr>
            <p:ph type="sldNum" sz="quarter" idx="12"/>
          </p:nvPr>
        </p:nvSpPr>
        <p:spPr/>
        <p:txBody>
          <a:bodyPr/>
          <a:lstStyle/>
          <a:p>
            <a:fld id="{DFAF52C2-9217-478D-9CFF-D10E9015816E}" type="slidenum">
              <a:rPr lang="nl-NL" smtClean="0"/>
              <a:t>‹nr.›</a:t>
            </a:fld>
            <a:endParaRPr lang="nl-NL"/>
          </a:p>
        </p:txBody>
      </p:sp>
    </p:spTree>
    <p:extLst>
      <p:ext uri="{BB962C8B-B14F-4D97-AF65-F5344CB8AC3E}">
        <p14:creationId xmlns:p14="http://schemas.microsoft.com/office/powerpoint/2010/main" val="100863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2DB3E1C-4EA5-F052-C351-15DDF6C622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CEC4A4C-A6EF-18DF-5CD3-44709A486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F29BA2E-01C9-1B0B-0611-80743DE3CC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EEFAAA-64D7-4AFE-887D-04C6744091EE}" type="datetimeFigureOut">
              <a:rPr lang="nl-NL" smtClean="0"/>
              <a:t>13-3-2026</a:t>
            </a:fld>
            <a:endParaRPr lang="nl-NL"/>
          </a:p>
        </p:txBody>
      </p:sp>
      <p:sp>
        <p:nvSpPr>
          <p:cNvPr id="5" name="Tijdelijke aanduiding voor voettekst 4">
            <a:extLst>
              <a:ext uri="{FF2B5EF4-FFF2-40B4-BE49-F238E27FC236}">
                <a16:creationId xmlns:a16="http://schemas.microsoft.com/office/drawing/2014/main" id="{D966E3CE-EBC7-57ED-F684-491E0AC3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AAFC24ED-8411-2F80-1408-442FFDFF9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AF52C2-9217-478D-9CFF-D10E9015816E}" type="slidenum">
              <a:rPr lang="nl-NL" smtClean="0"/>
              <a:t>‹nr.›</a:t>
            </a:fld>
            <a:endParaRPr lang="nl-NL"/>
          </a:p>
        </p:txBody>
      </p:sp>
    </p:spTree>
    <p:extLst>
      <p:ext uri="{BB962C8B-B14F-4D97-AF65-F5344CB8AC3E}">
        <p14:creationId xmlns:p14="http://schemas.microsoft.com/office/powerpoint/2010/main" val="2101198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539B"/>
        </a:solidFill>
        <a:effectLst/>
      </p:bgPr>
    </p:bg>
    <p:spTree>
      <p:nvGrpSpPr>
        <p:cNvPr id="1" name="">
          <a:extLst>
            <a:ext uri="{FF2B5EF4-FFF2-40B4-BE49-F238E27FC236}">
              <a16:creationId xmlns:a16="http://schemas.microsoft.com/office/drawing/2014/main" id="{D623B21D-14C6-6F4C-08FA-05E238777D77}"/>
            </a:ext>
          </a:extLst>
        </p:cNvPr>
        <p:cNvGrpSpPr/>
        <p:nvPr/>
      </p:nvGrpSpPr>
      <p:grpSpPr>
        <a:xfrm>
          <a:off x="0" y="0"/>
          <a:ext cx="0" cy="0"/>
          <a:chOff x="0" y="0"/>
          <a:chExt cx="0" cy="0"/>
        </a:xfrm>
      </p:grpSpPr>
      <p:sp>
        <p:nvSpPr>
          <p:cNvPr id="4" name="AutoShape 2">
            <a:extLst>
              <a:ext uri="{FF2B5EF4-FFF2-40B4-BE49-F238E27FC236}">
                <a16:creationId xmlns:a16="http://schemas.microsoft.com/office/drawing/2014/main" id="{D69C8BDC-3018-1FBF-AF41-2474602C730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6" name="Groep 15">
            <a:extLst>
              <a:ext uri="{FF2B5EF4-FFF2-40B4-BE49-F238E27FC236}">
                <a16:creationId xmlns:a16="http://schemas.microsoft.com/office/drawing/2014/main" id="{FB12D024-6E39-292E-86C0-3CCFB615FDDD}"/>
              </a:ext>
            </a:extLst>
          </p:cNvPr>
          <p:cNvGrpSpPr>
            <a:grpSpLocks noGrp="1" noUngrp="1" noRot="1" noMove="1" noResize="1"/>
          </p:cNvGrpSpPr>
          <p:nvPr/>
        </p:nvGrpSpPr>
        <p:grpSpPr>
          <a:xfrm>
            <a:off x="0" y="0"/>
            <a:ext cx="12192000" cy="6858000"/>
            <a:chOff x="0" y="0"/>
            <a:chExt cx="12192000" cy="6858000"/>
          </a:xfrm>
        </p:grpSpPr>
        <p:sp>
          <p:nvSpPr>
            <p:cNvPr id="7" name="Rechthoek 6">
              <a:extLst>
                <a:ext uri="{FF2B5EF4-FFF2-40B4-BE49-F238E27FC236}">
                  <a16:creationId xmlns:a16="http://schemas.microsoft.com/office/drawing/2014/main" id="{BADD6542-04B6-F64C-A9AF-C689ABA912D7}"/>
                </a:ext>
              </a:extLst>
            </p:cNvPr>
            <p:cNvSpPr>
              <a:spLocks noGrp="1" noRot="1" noMove="1" noResize="1" noEditPoints="1" noAdjustHandles="1" noChangeArrowheads="1" noChangeShapeType="1"/>
            </p:cNvSpPr>
            <p:nvPr/>
          </p:nvSpPr>
          <p:spPr>
            <a:xfrm>
              <a:off x="0" y="6022428"/>
              <a:ext cx="12192000" cy="835572"/>
            </a:xfrm>
            <a:prstGeom prst="rect">
              <a:avLst/>
            </a:prstGeom>
            <a:solidFill>
              <a:srgbClr val="1F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85B29DE0-0840-D0D8-31C2-7B05ED969404}"/>
                </a:ext>
              </a:extLst>
            </p:cNvPr>
            <p:cNvSpPr>
              <a:spLocks noGrp="1" noRot="1" noMove="1" noResize="1" noEditPoints="1" noAdjustHandles="1" noChangeArrowheads="1" noChangeShapeType="1"/>
            </p:cNvSpPr>
            <p:nvPr/>
          </p:nvSpPr>
          <p:spPr>
            <a:xfrm>
              <a:off x="10606985" y="0"/>
              <a:ext cx="1585015" cy="6022428"/>
            </a:xfrm>
            <a:prstGeom prst="rect">
              <a:avLst/>
            </a:prstGeom>
            <a:solidFill>
              <a:srgbClr val="D91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4" name="Tijdelijke aanduiding voor inhoud 13" descr="Afbeelding met logo, Lettertype, Graphics, symbool&#10;&#10;Door AI gegenereerde inhoud is mogelijk onjuist.">
            <a:extLst>
              <a:ext uri="{FF2B5EF4-FFF2-40B4-BE49-F238E27FC236}">
                <a16:creationId xmlns:a16="http://schemas.microsoft.com/office/drawing/2014/main" id="{6C44E2CE-8C9D-5E3C-32D0-0448B0D7AFAB}"/>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0607042" y="837"/>
            <a:ext cx="1584958" cy="1586803"/>
          </a:xfrm>
          <a:prstGeom prst="rect">
            <a:avLst/>
          </a:prstGeom>
        </p:spPr>
      </p:pic>
      <p:sp>
        <p:nvSpPr>
          <p:cNvPr id="3" name="Tekstvak 2">
            <a:extLst>
              <a:ext uri="{FF2B5EF4-FFF2-40B4-BE49-F238E27FC236}">
                <a16:creationId xmlns:a16="http://schemas.microsoft.com/office/drawing/2014/main" id="{59B0DEB5-3C55-8935-B3B3-070151AE6E1C}"/>
              </a:ext>
            </a:extLst>
          </p:cNvPr>
          <p:cNvSpPr txBox="1"/>
          <p:nvPr/>
        </p:nvSpPr>
        <p:spPr>
          <a:xfrm>
            <a:off x="1779650" y="1385594"/>
            <a:ext cx="7967853" cy="3416320"/>
          </a:xfrm>
          <a:prstGeom prst="rect">
            <a:avLst/>
          </a:prstGeom>
          <a:noFill/>
        </p:spPr>
        <p:txBody>
          <a:bodyPr wrap="square">
            <a:spAutoFit/>
          </a:bodyPr>
          <a:lstStyle/>
          <a:p>
            <a:r>
              <a:rPr lang="nl-NL" sz="2400" dirty="0">
                <a:solidFill>
                  <a:schemeClr val="bg1">
                    <a:lumMod val="95000"/>
                  </a:schemeClr>
                </a:solidFill>
              </a:rPr>
              <a:t>31 maart 	start DAC</a:t>
            </a:r>
          </a:p>
          <a:p>
            <a:r>
              <a:rPr lang="nl-NL" sz="2400" dirty="0">
                <a:solidFill>
                  <a:schemeClr val="bg1">
                    <a:lumMod val="95000"/>
                  </a:schemeClr>
                </a:solidFill>
              </a:rPr>
              <a:t>4 april 		Clubkampioenschap Weg</a:t>
            </a:r>
          </a:p>
          <a:p>
            <a:r>
              <a:rPr lang="nl-NL" sz="2400" dirty="0">
                <a:solidFill>
                  <a:schemeClr val="bg1">
                    <a:lumMod val="95000"/>
                  </a:schemeClr>
                </a:solidFill>
              </a:rPr>
              <a:t>7 mei 		Clubkampioenschap Tijdrijden</a:t>
            </a:r>
          </a:p>
          <a:p>
            <a:r>
              <a:rPr lang="nl-NL" sz="2400" dirty="0">
                <a:solidFill>
                  <a:schemeClr val="bg1">
                    <a:lumMod val="95000"/>
                  </a:schemeClr>
                </a:solidFill>
              </a:rPr>
              <a:t>24 		Mei Ronde van Amstelveen</a:t>
            </a:r>
          </a:p>
          <a:p>
            <a:r>
              <a:rPr lang="nl-NL" sz="2400" dirty="0">
                <a:solidFill>
                  <a:schemeClr val="bg1">
                    <a:lumMod val="95000"/>
                  </a:schemeClr>
                </a:solidFill>
              </a:rPr>
              <a:t>29 mei 	Ronde van Nes a/d Amstel</a:t>
            </a:r>
          </a:p>
          <a:p>
            <a:r>
              <a:rPr lang="nl-NL" sz="2400" dirty="0">
                <a:solidFill>
                  <a:schemeClr val="bg1">
                    <a:lumMod val="95000"/>
                  </a:schemeClr>
                </a:solidFill>
              </a:rPr>
              <a:t>7 juni 		Ronde van Ouderkerk a/d Amstel</a:t>
            </a:r>
          </a:p>
          <a:p>
            <a:r>
              <a:rPr lang="nl-NL" sz="2400" dirty="0">
                <a:solidFill>
                  <a:schemeClr val="bg1">
                    <a:lumMod val="95000"/>
                  </a:schemeClr>
                </a:solidFill>
              </a:rPr>
              <a:t>10-15 		augustus Amstel Vogezenweek</a:t>
            </a:r>
          </a:p>
          <a:p>
            <a:r>
              <a:rPr lang="nl-NL" sz="2400" dirty="0">
                <a:solidFill>
                  <a:schemeClr val="bg1">
                    <a:lumMod val="95000"/>
                  </a:schemeClr>
                </a:solidFill>
              </a:rPr>
              <a:t>30 augustus  	Interclub Jeugd Omnium (onder voorbehoud)</a:t>
            </a:r>
          </a:p>
          <a:p>
            <a:r>
              <a:rPr lang="nl-NL" sz="2400" dirty="0">
                <a:solidFill>
                  <a:schemeClr val="bg1">
                    <a:lumMod val="95000"/>
                  </a:schemeClr>
                </a:solidFill>
              </a:rPr>
              <a:t>3 oktober	NCK</a:t>
            </a:r>
          </a:p>
        </p:txBody>
      </p:sp>
    </p:spTree>
    <p:extLst>
      <p:ext uri="{BB962C8B-B14F-4D97-AF65-F5344CB8AC3E}">
        <p14:creationId xmlns:p14="http://schemas.microsoft.com/office/powerpoint/2010/main" val="241539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539B"/>
        </a:solidFill>
        <a:effectLst/>
      </p:bgPr>
    </p:bg>
    <p:spTree>
      <p:nvGrpSpPr>
        <p:cNvPr id="1" name="">
          <a:extLst>
            <a:ext uri="{FF2B5EF4-FFF2-40B4-BE49-F238E27FC236}">
              <a16:creationId xmlns:a16="http://schemas.microsoft.com/office/drawing/2014/main" id="{A5C82579-E389-4609-3039-49EF1BE500F1}"/>
            </a:ext>
          </a:extLst>
        </p:cNvPr>
        <p:cNvGrpSpPr/>
        <p:nvPr/>
      </p:nvGrpSpPr>
      <p:grpSpPr>
        <a:xfrm>
          <a:off x="0" y="0"/>
          <a:ext cx="0" cy="0"/>
          <a:chOff x="0" y="0"/>
          <a:chExt cx="0" cy="0"/>
        </a:xfrm>
      </p:grpSpPr>
      <p:sp>
        <p:nvSpPr>
          <p:cNvPr id="4" name="AutoShape 2">
            <a:extLst>
              <a:ext uri="{FF2B5EF4-FFF2-40B4-BE49-F238E27FC236}">
                <a16:creationId xmlns:a16="http://schemas.microsoft.com/office/drawing/2014/main" id="{789546CA-D213-412C-6FC0-1EFB0ED0967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6" name="Groep 15">
            <a:extLst>
              <a:ext uri="{FF2B5EF4-FFF2-40B4-BE49-F238E27FC236}">
                <a16:creationId xmlns:a16="http://schemas.microsoft.com/office/drawing/2014/main" id="{74FC8402-0E53-4EA7-D5E2-621553D7AEDD}"/>
              </a:ext>
            </a:extLst>
          </p:cNvPr>
          <p:cNvGrpSpPr>
            <a:grpSpLocks noGrp="1" noUngrp="1" noRot="1" noMove="1" noResize="1"/>
          </p:cNvGrpSpPr>
          <p:nvPr/>
        </p:nvGrpSpPr>
        <p:grpSpPr>
          <a:xfrm>
            <a:off x="0" y="0"/>
            <a:ext cx="12192000" cy="6858000"/>
            <a:chOff x="0" y="0"/>
            <a:chExt cx="12192000" cy="6858000"/>
          </a:xfrm>
        </p:grpSpPr>
        <p:sp>
          <p:nvSpPr>
            <p:cNvPr id="7" name="Rechthoek 6">
              <a:extLst>
                <a:ext uri="{FF2B5EF4-FFF2-40B4-BE49-F238E27FC236}">
                  <a16:creationId xmlns:a16="http://schemas.microsoft.com/office/drawing/2014/main" id="{6DDD7354-B4F8-DB28-9EBC-E2D8F4B7D615}"/>
                </a:ext>
              </a:extLst>
            </p:cNvPr>
            <p:cNvSpPr>
              <a:spLocks noGrp="1" noRot="1" noMove="1" noResize="1" noEditPoints="1" noAdjustHandles="1" noChangeArrowheads="1" noChangeShapeType="1"/>
            </p:cNvSpPr>
            <p:nvPr/>
          </p:nvSpPr>
          <p:spPr>
            <a:xfrm>
              <a:off x="0" y="6022428"/>
              <a:ext cx="12192000" cy="835572"/>
            </a:xfrm>
            <a:prstGeom prst="rect">
              <a:avLst/>
            </a:prstGeom>
            <a:solidFill>
              <a:srgbClr val="1F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03D91882-B90B-60D9-21CE-384D821EFD17}"/>
                </a:ext>
              </a:extLst>
            </p:cNvPr>
            <p:cNvSpPr>
              <a:spLocks noGrp="1" noRot="1" noMove="1" noResize="1" noEditPoints="1" noAdjustHandles="1" noChangeArrowheads="1" noChangeShapeType="1"/>
            </p:cNvSpPr>
            <p:nvPr/>
          </p:nvSpPr>
          <p:spPr>
            <a:xfrm>
              <a:off x="10606985" y="0"/>
              <a:ext cx="1585015" cy="6022428"/>
            </a:xfrm>
            <a:prstGeom prst="rect">
              <a:avLst/>
            </a:prstGeom>
            <a:solidFill>
              <a:srgbClr val="D91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4" name="Tijdelijke aanduiding voor inhoud 13" descr="Afbeelding met logo, Lettertype, Graphics, symbool&#10;&#10;Door AI gegenereerde inhoud is mogelijk onjuist.">
            <a:extLst>
              <a:ext uri="{FF2B5EF4-FFF2-40B4-BE49-F238E27FC236}">
                <a16:creationId xmlns:a16="http://schemas.microsoft.com/office/drawing/2014/main" id="{57695621-4B00-3221-B20E-8AB0676F3526}"/>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0607042" y="837"/>
            <a:ext cx="1584958" cy="1586803"/>
          </a:xfrm>
          <a:prstGeom prst="rect">
            <a:avLst/>
          </a:prstGeom>
        </p:spPr>
      </p:pic>
      <p:pic>
        <p:nvPicPr>
          <p:cNvPr id="3" name="Afbeelding 2">
            <a:extLst>
              <a:ext uri="{FF2B5EF4-FFF2-40B4-BE49-F238E27FC236}">
                <a16:creationId xmlns:a16="http://schemas.microsoft.com/office/drawing/2014/main" id="{DB02E2B5-3D41-44BF-3FAA-9899CF9B73C0}"/>
              </a:ext>
            </a:extLst>
          </p:cNvPr>
          <p:cNvPicPr>
            <a:picLocks noChangeAspect="1"/>
          </p:cNvPicPr>
          <p:nvPr/>
        </p:nvPicPr>
        <p:blipFill>
          <a:blip r:embed="rId3"/>
          <a:stretch>
            <a:fillRect/>
          </a:stretch>
        </p:blipFill>
        <p:spPr>
          <a:xfrm>
            <a:off x="1161289" y="19949"/>
            <a:ext cx="8458200" cy="5980376"/>
          </a:xfrm>
          <a:prstGeom prst="rect">
            <a:avLst/>
          </a:prstGeom>
        </p:spPr>
      </p:pic>
    </p:spTree>
    <p:extLst>
      <p:ext uri="{BB962C8B-B14F-4D97-AF65-F5344CB8AC3E}">
        <p14:creationId xmlns:p14="http://schemas.microsoft.com/office/powerpoint/2010/main" val="85935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539B"/>
        </a:solidFill>
        <a:effectLst/>
      </p:bgPr>
    </p:bg>
    <p:spTree>
      <p:nvGrpSpPr>
        <p:cNvPr id="1" name="">
          <a:extLst>
            <a:ext uri="{FF2B5EF4-FFF2-40B4-BE49-F238E27FC236}">
              <a16:creationId xmlns:a16="http://schemas.microsoft.com/office/drawing/2014/main" id="{33248FC7-44B1-B301-FED9-22A3CAF826DB}"/>
            </a:ext>
          </a:extLst>
        </p:cNvPr>
        <p:cNvGrpSpPr/>
        <p:nvPr/>
      </p:nvGrpSpPr>
      <p:grpSpPr>
        <a:xfrm>
          <a:off x="0" y="0"/>
          <a:ext cx="0" cy="0"/>
          <a:chOff x="0" y="0"/>
          <a:chExt cx="0" cy="0"/>
        </a:xfrm>
      </p:grpSpPr>
      <p:sp>
        <p:nvSpPr>
          <p:cNvPr id="4" name="AutoShape 2">
            <a:extLst>
              <a:ext uri="{FF2B5EF4-FFF2-40B4-BE49-F238E27FC236}">
                <a16:creationId xmlns:a16="http://schemas.microsoft.com/office/drawing/2014/main" id="{325FEB2B-FEB5-9DAE-9D84-8C5F7C1ED5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6" name="Groep 15">
            <a:extLst>
              <a:ext uri="{FF2B5EF4-FFF2-40B4-BE49-F238E27FC236}">
                <a16:creationId xmlns:a16="http://schemas.microsoft.com/office/drawing/2014/main" id="{2ED70C0C-4068-AFDE-EE2D-C8F5E7AD034A}"/>
              </a:ext>
            </a:extLst>
          </p:cNvPr>
          <p:cNvGrpSpPr>
            <a:grpSpLocks noGrp="1" noUngrp="1" noRot="1" noMove="1" noResize="1"/>
          </p:cNvGrpSpPr>
          <p:nvPr/>
        </p:nvGrpSpPr>
        <p:grpSpPr>
          <a:xfrm>
            <a:off x="0" y="0"/>
            <a:ext cx="12192000" cy="6858000"/>
            <a:chOff x="0" y="0"/>
            <a:chExt cx="12192000" cy="6858000"/>
          </a:xfrm>
        </p:grpSpPr>
        <p:sp>
          <p:nvSpPr>
            <p:cNvPr id="7" name="Rechthoek 6">
              <a:extLst>
                <a:ext uri="{FF2B5EF4-FFF2-40B4-BE49-F238E27FC236}">
                  <a16:creationId xmlns:a16="http://schemas.microsoft.com/office/drawing/2014/main" id="{BCFC208F-13E6-B48E-006A-4CD9C249A002}"/>
                </a:ext>
              </a:extLst>
            </p:cNvPr>
            <p:cNvSpPr>
              <a:spLocks noGrp="1" noRot="1" noMove="1" noResize="1" noEditPoints="1" noAdjustHandles="1" noChangeArrowheads="1" noChangeShapeType="1"/>
            </p:cNvSpPr>
            <p:nvPr/>
          </p:nvSpPr>
          <p:spPr>
            <a:xfrm>
              <a:off x="0" y="6022428"/>
              <a:ext cx="12192000" cy="835572"/>
            </a:xfrm>
            <a:prstGeom prst="rect">
              <a:avLst/>
            </a:prstGeom>
            <a:solidFill>
              <a:srgbClr val="1F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16968198-C020-D05E-D571-C8259BD060D9}"/>
                </a:ext>
              </a:extLst>
            </p:cNvPr>
            <p:cNvSpPr>
              <a:spLocks noGrp="1" noRot="1" noMove="1" noResize="1" noEditPoints="1" noAdjustHandles="1" noChangeArrowheads="1" noChangeShapeType="1"/>
            </p:cNvSpPr>
            <p:nvPr/>
          </p:nvSpPr>
          <p:spPr>
            <a:xfrm>
              <a:off x="10606985" y="0"/>
              <a:ext cx="1585015" cy="6022428"/>
            </a:xfrm>
            <a:prstGeom prst="rect">
              <a:avLst/>
            </a:prstGeom>
            <a:solidFill>
              <a:srgbClr val="D91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4" name="Tijdelijke aanduiding voor inhoud 13" descr="Afbeelding met logo, Lettertype, Graphics, symbool&#10;&#10;Door AI gegenereerde inhoud is mogelijk onjuist.">
            <a:extLst>
              <a:ext uri="{FF2B5EF4-FFF2-40B4-BE49-F238E27FC236}">
                <a16:creationId xmlns:a16="http://schemas.microsoft.com/office/drawing/2014/main" id="{1365A887-1F09-76BE-A7B2-9194629FA98B}"/>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0607042" y="837"/>
            <a:ext cx="1584958" cy="1586803"/>
          </a:xfrm>
          <a:prstGeom prst="rect">
            <a:avLst/>
          </a:prstGeom>
        </p:spPr>
      </p:pic>
      <p:sp>
        <p:nvSpPr>
          <p:cNvPr id="21" name="Tekstvak 20">
            <a:extLst>
              <a:ext uri="{FF2B5EF4-FFF2-40B4-BE49-F238E27FC236}">
                <a16:creationId xmlns:a16="http://schemas.microsoft.com/office/drawing/2014/main" id="{BAD5F326-8A0C-EB8E-53F2-6385DF3E36B6}"/>
              </a:ext>
            </a:extLst>
          </p:cNvPr>
          <p:cNvSpPr txBox="1"/>
          <p:nvPr/>
        </p:nvSpPr>
        <p:spPr>
          <a:xfrm>
            <a:off x="411479" y="879754"/>
            <a:ext cx="8604701" cy="707886"/>
          </a:xfrm>
          <a:prstGeom prst="rect">
            <a:avLst/>
          </a:prstGeom>
          <a:noFill/>
        </p:spPr>
        <p:txBody>
          <a:bodyPr wrap="square" rtlCol="0">
            <a:spAutoFit/>
          </a:bodyPr>
          <a:lstStyle/>
          <a:p>
            <a:r>
              <a:rPr lang="nl-NL" sz="4000" dirty="0">
                <a:solidFill>
                  <a:schemeClr val="bg1">
                    <a:lumMod val="95000"/>
                  </a:schemeClr>
                </a:solidFill>
              </a:rPr>
              <a:t>De aanleg: alternatieve wintertraining</a:t>
            </a:r>
          </a:p>
        </p:txBody>
      </p:sp>
      <p:sp>
        <p:nvSpPr>
          <p:cNvPr id="5" name="Tekstvak 4">
            <a:extLst>
              <a:ext uri="{FF2B5EF4-FFF2-40B4-BE49-F238E27FC236}">
                <a16:creationId xmlns:a16="http://schemas.microsoft.com/office/drawing/2014/main" id="{CE459FE9-CD95-9DCF-FAEF-2E2BA16D45FF}"/>
              </a:ext>
            </a:extLst>
          </p:cNvPr>
          <p:cNvSpPr txBox="1"/>
          <p:nvPr/>
        </p:nvSpPr>
        <p:spPr>
          <a:xfrm>
            <a:off x="905256" y="1691640"/>
            <a:ext cx="9701729" cy="4955203"/>
          </a:xfrm>
          <a:prstGeom prst="rect">
            <a:avLst/>
          </a:prstGeom>
          <a:noFill/>
        </p:spPr>
        <p:txBody>
          <a:bodyPr wrap="square" rtlCol="0">
            <a:spAutoFit/>
          </a:bodyPr>
          <a:lstStyle/>
          <a:p>
            <a:r>
              <a:rPr lang="nl-NL" sz="1750" i="1" dirty="0">
                <a:solidFill>
                  <a:schemeClr val="bg1">
                    <a:lumMod val="95000"/>
                  </a:schemeClr>
                </a:solidFill>
              </a:rPr>
              <a:t>De afspraak was dat de wielerclub hier 10 weken (zaterdagen) de tijd voor hadden. Met Roel </a:t>
            </a:r>
            <a:r>
              <a:rPr lang="nl-NL" sz="1750" i="1" dirty="0" err="1">
                <a:solidFill>
                  <a:schemeClr val="bg1">
                    <a:lumMod val="95000"/>
                  </a:schemeClr>
                </a:solidFill>
              </a:rPr>
              <a:t>Fridsma</a:t>
            </a:r>
            <a:r>
              <a:rPr lang="nl-NL" sz="1750" i="1" dirty="0">
                <a:solidFill>
                  <a:schemeClr val="bg1">
                    <a:lumMod val="95000"/>
                  </a:schemeClr>
                </a:solidFill>
              </a:rPr>
              <a:t> als coördinator is men aan de slag gegaan met elke zaterdag 20 à 25 leden van jong tot oud die van 8.00 uur tot 16.00 uur aan het werk gingen. Enkele namen uit die tijd: Jan </a:t>
            </a:r>
            <a:r>
              <a:rPr lang="nl-NL" sz="1750" i="1" dirty="0" err="1">
                <a:solidFill>
                  <a:schemeClr val="bg1">
                    <a:lumMod val="95000"/>
                  </a:schemeClr>
                </a:solidFill>
              </a:rPr>
              <a:t>Wolffenbuttel</a:t>
            </a:r>
            <a:r>
              <a:rPr lang="nl-NL" sz="1750" i="1" dirty="0">
                <a:solidFill>
                  <a:schemeClr val="bg1">
                    <a:lumMod val="95000"/>
                  </a:schemeClr>
                </a:solidFill>
              </a:rPr>
              <a:t>, Theo en Eric van Duren, Ton en Erik de Haan, Ruud Verbeek, Ruud van Borculo, Henk </a:t>
            </a:r>
            <a:r>
              <a:rPr lang="nl-NL" sz="1750" i="1" dirty="0" err="1">
                <a:solidFill>
                  <a:schemeClr val="bg1">
                    <a:lumMod val="95000"/>
                  </a:schemeClr>
                </a:solidFill>
              </a:rPr>
              <a:t>Leurs</a:t>
            </a:r>
            <a:r>
              <a:rPr lang="nl-NL" sz="1750" i="1" dirty="0">
                <a:solidFill>
                  <a:schemeClr val="bg1">
                    <a:lumMod val="95000"/>
                  </a:schemeClr>
                </a:solidFill>
              </a:rPr>
              <a:t>, Alex en Henk van </a:t>
            </a:r>
            <a:r>
              <a:rPr lang="nl-NL" sz="1750" i="1" dirty="0" err="1">
                <a:solidFill>
                  <a:schemeClr val="bg1">
                    <a:lumMod val="95000"/>
                  </a:schemeClr>
                </a:solidFill>
              </a:rPr>
              <a:t>Sligtenhorst</a:t>
            </a:r>
            <a:r>
              <a:rPr lang="nl-NL" sz="1750" i="1" dirty="0">
                <a:solidFill>
                  <a:schemeClr val="bg1">
                    <a:lumMod val="95000"/>
                  </a:schemeClr>
                </a:solidFill>
              </a:rPr>
              <a:t> (die gelukkig ook hun vader meenamen, werkzaam in het groen bij de gemeente Abcoude, die zeer voortvarend te werk ging en in zijn eentje wel de helft van de bomen en stuiken heeft weggezaagd), verder waren daar ook Lau </a:t>
            </a:r>
            <a:r>
              <a:rPr lang="nl-NL" sz="1750" i="1" dirty="0" err="1">
                <a:solidFill>
                  <a:schemeClr val="bg1">
                    <a:lumMod val="95000"/>
                  </a:schemeClr>
                </a:solidFill>
              </a:rPr>
              <a:t>Veldt</a:t>
            </a:r>
            <a:r>
              <a:rPr lang="nl-NL" sz="1750" i="1" dirty="0">
                <a:solidFill>
                  <a:schemeClr val="bg1">
                    <a:lumMod val="95000"/>
                  </a:schemeClr>
                </a:solidFill>
              </a:rPr>
              <a:t> en Paul </a:t>
            </a:r>
            <a:r>
              <a:rPr lang="nl-NL" sz="1750" i="1" dirty="0" err="1">
                <a:solidFill>
                  <a:schemeClr val="bg1">
                    <a:lumMod val="95000"/>
                  </a:schemeClr>
                </a:solidFill>
              </a:rPr>
              <a:t>Fritschy</a:t>
            </a:r>
            <a:r>
              <a:rPr lang="nl-NL" sz="1750" i="1" dirty="0">
                <a:solidFill>
                  <a:schemeClr val="bg1">
                    <a:lumMod val="95000"/>
                  </a:schemeClr>
                </a:solidFill>
              </a:rPr>
              <a:t> (penningmeester). Speciale vermelding nog voor de onlangs, veel te jong overleden, Daan van der Ham. Daan was alle zaterdagen om 6 uur </a:t>
            </a:r>
            <a:r>
              <a:rPr lang="nl-NL" sz="1750" i="1" dirty="0" err="1">
                <a:solidFill>
                  <a:schemeClr val="bg1">
                    <a:lumMod val="95000"/>
                  </a:schemeClr>
                </a:solidFill>
              </a:rPr>
              <a:t>s’morgens</a:t>
            </a:r>
            <a:r>
              <a:rPr lang="nl-NL" sz="1750" i="1" dirty="0">
                <a:solidFill>
                  <a:schemeClr val="bg1">
                    <a:lumMod val="95000"/>
                  </a:schemeClr>
                </a:solidFill>
              </a:rPr>
              <a:t> bij Roel om alles voor te bereiden, zodat iedereen om 8.00 uur gelijk aan de slag kon.</a:t>
            </a:r>
          </a:p>
          <a:p>
            <a:endParaRPr lang="nl-NL" sz="1750" i="1" dirty="0">
              <a:solidFill>
                <a:schemeClr val="bg1">
                  <a:lumMod val="95000"/>
                </a:schemeClr>
              </a:solidFill>
            </a:endParaRPr>
          </a:p>
          <a:p>
            <a:r>
              <a:rPr lang="nl-NL" sz="1750" i="1" dirty="0">
                <a:solidFill>
                  <a:schemeClr val="bg1">
                    <a:lumMod val="95000"/>
                  </a:schemeClr>
                </a:solidFill>
              </a:rPr>
              <a:t>Het waren intensieve dagen, maar natuurlijk ook heel mooie dagen, om als vereniging met de leden zo bezig te zijn aan het bouwen van een eigen wielerparcours. Iedereen was ‘s avonds helemaal kapot, en het was dus ook een hele mooie wintertraining. De gemeente kreeg daarmee een bouwrijpe strook aangeleverd die zij gewoon kon asfalteren (en een deel met klinkers beleggen). Een jaar later heeft het stuk zelfwerkzaamheid bij de bouw van het eerste clubhuis zich herhaald.</a:t>
            </a:r>
          </a:p>
          <a:p>
            <a:pPr marL="800100" lvl="1" indent="-342900">
              <a:buFont typeface="Arial" panose="020B0604020202020204" pitchFamily="34" charset="0"/>
              <a:buChar char="•"/>
            </a:pPr>
            <a:endParaRPr lang="nl-NL" i="1" dirty="0">
              <a:solidFill>
                <a:schemeClr val="bg1">
                  <a:lumMod val="95000"/>
                </a:schemeClr>
              </a:solidFill>
            </a:endParaRPr>
          </a:p>
          <a:p>
            <a:endParaRPr lang="nl-NL" dirty="0">
              <a:solidFill>
                <a:schemeClr val="bg1">
                  <a:lumMod val="95000"/>
                </a:schemeClr>
              </a:solidFill>
            </a:endParaRPr>
          </a:p>
        </p:txBody>
      </p:sp>
    </p:spTree>
    <p:extLst>
      <p:ext uri="{BB962C8B-B14F-4D97-AF65-F5344CB8AC3E}">
        <p14:creationId xmlns:p14="http://schemas.microsoft.com/office/powerpoint/2010/main" val="79228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539B"/>
        </a:solidFill>
        <a:effectLst/>
      </p:bgPr>
    </p:bg>
    <p:spTree>
      <p:nvGrpSpPr>
        <p:cNvPr id="1" name="">
          <a:extLst>
            <a:ext uri="{FF2B5EF4-FFF2-40B4-BE49-F238E27FC236}">
              <a16:creationId xmlns:a16="http://schemas.microsoft.com/office/drawing/2014/main" id="{2803C905-AFEF-ADFE-9304-4E28DBA247FE}"/>
            </a:ext>
          </a:extLst>
        </p:cNvPr>
        <p:cNvGrpSpPr/>
        <p:nvPr/>
      </p:nvGrpSpPr>
      <p:grpSpPr>
        <a:xfrm>
          <a:off x="0" y="0"/>
          <a:ext cx="0" cy="0"/>
          <a:chOff x="0" y="0"/>
          <a:chExt cx="0" cy="0"/>
        </a:xfrm>
      </p:grpSpPr>
      <p:sp>
        <p:nvSpPr>
          <p:cNvPr id="4" name="AutoShape 2">
            <a:extLst>
              <a:ext uri="{FF2B5EF4-FFF2-40B4-BE49-F238E27FC236}">
                <a16:creationId xmlns:a16="http://schemas.microsoft.com/office/drawing/2014/main" id="{AC8B6B07-AEEB-3C62-1242-508A02F0519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6" name="Groep 15">
            <a:extLst>
              <a:ext uri="{FF2B5EF4-FFF2-40B4-BE49-F238E27FC236}">
                <a16:creationId xmlns:a16="http://schemas.microsoft.com/office/drawing/2014/main" id="{B36F6DC6-8949-1466-4DCE-CFCD661E3DFA}"/>
              </a:ext>
            </a:extLst>
          </p:cNvPr>
          <p:cNvGrpSpPr>
            <a:grpSpLocks noGrp="1" noUngrp="1" noRot="1" noMove="1" noResize="1"/>
          </p:cNvGrpSpPr>
          <p:nvPr/>
        </p:nvGrpSpPr>
        <p:grpSpPr>
          <a:xfrm>
            <a:off x="0" y="0"/>
            <a:ext cx="12192000" cy="6858000"/>
            <a:chOff x="0" y="0"/>
            <a:chExt cx="12192000" cy="6858000"/>
          </a:xfrm>
        </p:grpSpPr>
        <p:sp>
          <p:nvSpPr>
            <p:cNvPr id="7" name="Rechthoek 6">
              <a:extLst>
                <a:ext uri="{FF2B5EF4-FFF2-40B4-BE49-F238E27FC236}">
                  <a16:creationId xmlns:a16="http://schemas.microsoft.com/office/drawing/2014/main" id="{BE54CED3-B342-C646-2D86-4FC8EA47A0FE}"/>
                </a:ext>
              </a:extLst>
            </p:cNvPr>
            <p:cNvSpPr>
              <a:spLocks noGrp="1" noRot="1" noMove="1" noResize="1" noEditPoints="1" noAdjustHandles="1" noChangeArrowheads="1" noChangeShapeType="1"/>
            </p:cNvSpPr>
            <p:nvPr/>
          </p:nvSpPr>
          <p:spPr>
            <a:xfrm>
              <a:off x="0" y="6022428"/>
              <a:ext cx="12192000" cy="835572"/>
            </a:xfrm>
            <a:prstGeom prst="rect">
              <a:avLst/>
            </a:prstGeom>
            <a:solidFill>
              <a:srgbClr val="1F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BB4B1457-522A-702D-A10B-D572B8500CA3}"/>
                </a:ext>
              </a:extLst>
            </p:cNvPr>
            <p:cNvSpPr>
              <a:spLocks noGrp="1" noRot="1" noMove="1" noResize="1" noEditPoints="1" noAdjustHandles="1" noChangeArrowheads="1" noChangeShapeType="1"/>
            </p:cNvSpPr>
            <p:nvPr/>
          </p:nvSpPr>
          <p:spPr>
            <a:xfrm>
              <a:off x="10606985" y="0"/>
              <a:ext cx="1585015" cy="6022428"/>
            </a:xfrm>
            <a:prstGeom prst="rect">
              <a:avLst/>
            </a:prstGeom>
            <a:solidFill>
              <a:srgbClr val="D91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4" name="Tijdelijke aanduiding voor inhoud 13" descr="Afbeelding met logo, Lettertype, Graphics, symbool&#10;&#10;Door AI gegenereerde inhoud is mogelijk onjuist.">
            <a:extLst>
              <a:ext uri="{FF2B5EF4-FFF2-40B4-BE49-F238E27FC236}">
                <a16:creationId xmlns:a16="http://schemas.microsoft.com/office/drawing/2014/main" id="{AA6B3CCD-10AA-2293-F8E8-05D8BA7C2D99}"/>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0607042" y="837"/>
            <a:ext cx="1584958" cy="1586803"/>
          </a:xfrm>
          <a:prstGeom prst="rect">
            <a:avLst/>
          </a:prstGeom>
        </p:spPr>
      </p:pic>
      <p:pic>
        <p:nvPicPr>
          <p:cNvPr id="1028" name="Picture 4">
            <a:extLst>
              <a:ext uri="{FF2B5EF4-FFF2-40B4-BE49-F238E27FC236}">
                <a16:creationId xmlns:a16="http://schemas.microsoft.com/office/drawing/2014/main" id="{208102CE-DD22-E7D5-A755-C3C11D321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97" y="1312315"/>
            <a:ext cx="45720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g Renners voor de start">
            <a:extLst>
              <a:ext uri="{FF2B5EF4-FFF2-40B4-BE49-F238E27FC236}">
                <a16:creationId xmlns:a16="http://schemas.microsoft.com/office/drawing/2014/main" id="{7288A45E-6360-CC37-7A89-6E4A78DB4B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994" y="34652"/>
            <a:ext cx="4572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9E182CF-F46E-C0BC-FB1E-D4EEA49FE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994" y="3235052"/>
            <a:ext cx="4572000"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94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539B"/>
        </a:solidFill>
        <a:effectLst/>
      </p:bgPr>
    </p:bg>
    <p:spTree>
      <p:nvGrpSpPr>
        <p:cNvPr id="1" name="">
          <a:extLst>
            <a:ext uri="{FF2B5EF4-FFF2-40B4-BE49-F238E27FC236}">
              <a16:creationId xmlns:a16="http://schemas.microsoft.com/office/drawing/2014/main" id="{73C3BACE-3A37-BBD3-0FBB-1389A859A5D0}"/>
            </a:ext>
          </a:extLst>
        </p:cNvPr>
        <p:cNvGrpSpPr/>
        <p:nvPr/>
      </p:nvGrpSpPr>
      <p:grpSpPr>
        <a:xfrm>
          <a:off x="0" y="0"/>
          <a:ext cx="0" cy="0"/>
          <a:chOff x="0" y="0"/>
          <a:chExt cx="0" cy="0"/>
        </a:xfrm>
      </p:grpSpPr>
      <p:sp>
        <p:nvSpPr>
          <p:cNvPr id="4" name="AutoShape 2">
            <a:extLst>
              <a:ext uri="{FF2B5EF4-FFF2-40B4-BE49-F238E27FC236}">
                <a16:creationId xmlns:a16="http://schemas.microsoft.com/office/drawing/2014/main" id="{C8E28D5B-A26F-5794-5887-B61B7BC6925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6" name="Groep 15">
            <a:extLst>
              <a:ext uri="{FF2B5EF4-FFF2-40B4-BE49-F238E27FC236}">
                <a16:creationId xmlns:a16="http://schemas.microsoft.com/office/drawing/2014/main" id="{053DD3DA-638E-CF1E-F06B-76941157BAAA}"/>
              </a:ext>
            </a:extLst>
          </p:cNvPr>
          <p:cNvGrpSpPr>
            <a:grpSpLocks noGrp="1" noUngrp="1" noRot="1" noMove="1" noResize="1"/>
          </p:cNvGrpSpPr>
          <p:nvPr/>
        </p:nvGrpSpPr>
        <p:grpSpPr>
          <a:xfrm>
            <a:off x="0" y="0"/>
            <a:ext cx="12192000" cy="6858000"/>
            <a:chOff x="0" y="0"/>
            <a:chExt cx="12192000" cy="6858000"/>
          </a:xfrm>
        </p:grpSpPr>
        <p:sp>
          <p:nvSpPr>
            <p:cNvPr id="7" name="Rechthoek 6">
              <a:extLst>
                <a:ext uri="{FF2B5EF4-FFF2-40B4-BE49-F238E27FC236}">
                  <a16:creationId xmlns:a16="http://schemas.microsoft.com/office/drawing/2014/main" id="{1323F50B-F117-F6BC-150B-EE2B5BF568FB}"/>
                </a:ext>
              </a:extLst>
            </p:cNvPr>
            <p:cNvSpPr>
              <a:spLocks noGrp="1" noRot="1" noMove="1" noResize="1" noEditPoints="1" noAdjustHandles="1" noChangeArrowheads="1" noChangeShapeType="1"/>
            </p:cNvSpPr>
            <p:nvPr/>
          </p:nvSpPr>
          <p:spPr>
            <a:xfrm>
              <a:off x="0" y="6022428"/>
              <a:ext cx="12192000" cy="835572"/>
            </a:xfrm>
            <a:prstGeom prst="rect">
              <a:avLst/>
            </a:prstGeom>
            <a:solidFill>
              <a:srgbClr val="1F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F66607CD-5E75-6AD2-38FC-1711A3A189BB}"/>
                </a:ext>
              </a:extLst>
            </p:cNvPr>
            <p:cNvSpPr>
              <a:spLocks noGrp="1" noRot="1" noMove="1" noResize="1" noEditPoints="1" noAdjustHandles="1" noChangeArrowheads="1" noChangeShapeType="1"/>
            </p:cNvSpPr>
            <p:nvPr/>
          </p:nvSpPr>
          <p:spPr>
            <a:xfrm>
              <a:off x="10606985" y="0"/>
              <a:ext cx="1585015" cy="6022428"/>
            </a:xfrm>
            <a:prstGeom prst="rect">
              <a:avLst/>
            </a:prstGeom>
            <a:solidFill>
              <a:srgbClr val="D91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4" name="Tijdelijke aanduiding voor inhoud 13" descr="Afbeelding met logo, Lettertype, Graphics, symbool&#10;&#10;Door AI gegenereerde inhoud is mogelijk onjuist.">
            <a:extLst>
              <a:ext uri="{FF2B5EF4-FFF2-40B4-BE49-F238E27FC236}">
                <a16:creationId xmlns:a16="http://schemas.microsoft.com/office/drawing/2014/main" id="{833E164E-C0EB-AAC7-AAC1-B3EEACB251D9}"/>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0607042" y="837"/>
            <a:ext cx="1584958" cy="1586803"/>
          </a:xfrm>
          <a:prstGeom prst="rect">
            <a:avLst/>
          </a:prstGeom>
        </p:spPr>
      </p:pic>
      <p:sp>
        <p:nvSpPr>
          <p:cNvPr id="21" name="Tekstvak 20">
            <a:extLst>
              <a:ext uri="{FF2B5EF4-FFF2-40B4-BE49-F238E27FC236}">
                <a16:creationId xmlns:a16="http://schemas.microsoft.com/office/drawing/2014/main" id="{FC4BD654-0107-EA00-158D-1D63A3A9FF3C}"/>
              </a:ext>
            </a:extLst>
          </p:cNvPr>
          <p:cNvSpPr txBox="1"/>
          <p:nvPr/>
        </p:nvSpPr>
        <p:spPr>
          <a:xfrm>
            <a:off x="411480" y="879754"/>
            <a:ext cx="5684520" cy="707886"/>
          </a:xfrm>
          <a:prstGeom prst="rect">
            <a:avLst/>
          </a:prstGeom>
          <a:noFill/>
        </p:spPr>
        <p:txBody>
          <a:bodyPr wrap="square" rtlCol="0">
            <a:spAutoFit/>
          </a:bodyPr>
          <a:lstStyle/>
          <a:p>
            <a:r>
              <a:rPr lang="nl-NL" sz="4000" dirty="0">
                <a:solidFill>
                  <a:schemeClr val="bg1">
                    <a:lumMod val="95000"/>
                  </a:schemeClr>
                </a:solidFill>
              </a:rPr>
              <a:t>7. Clubhuis</a:t>
            </a:r>
          </a:p>
        </p:txBody>
      </p:sp>
      <p:sp>
        <p:nvSpPr>
          <p:cNvPr id="22" name="Tekstvak 21">
            <a:extLst>
              <a:ext uri="{FF2B5EF4-FFF2-40B4-BE49-F238E27FC236}">
                <a16:creationId xmlns:a16="http://schemas.microsoft.com/office/drawing/2014/main" id="{B4762CCC-94B1-A43C-00A5-305594336970}"/>
              </a:ext>
            </a:extLst>
          </p:cNvPr>
          <p:cNvSpPr txBox="1"/>
          <p:nvPr/>
        </p:nvSpPr>
        <p:spPr>
          <a:xfrm>
            <a:off x="905256" y="1691640"/>
            <a:ext cx="9701729" cy="4924425"/>
          </a:xfrm>
          <a:prstGeom prst="rect">
            <a:avLst/>
          </a:prstGeom>
          <a:noFill/>
        </p:spPr>
        <p:txBody>
          <a:bodyPr wrap="square" rtlCol="0">
            <a:spAutoFit/>
          </a:bodyPr>
          <a:lstStyle/>
          <a:p>
            <a:r>
              <a:rPr lang="nl-NL" sz="2000" dirty="0">
                <a:solidFill>
                  <a:schemeClr val="bg1">
                    <a:lumMod val="95000"/>
                  </a:schemeClr>
                </a:solidFill>
              </a:rPr>
              <a:t>Op de balans 95K voor clubhuis herbouw/vervanging.</a:t>
            </a:r>
          </a:p>
          <a:p>
            <a:pPr marL="342900" indent="-342900">
              <a:buFont typeface="+mj-lt"/>
              <a:buAutoNum type="alphaLcParenR"/>
            </a:pPr>
            <a:endParaRPr lang="nl-NL" sz="2000" dirty="0">
              <a:solidFill>
                <a:schemeClr val="bg1">
                  <a:lumMod val="95000"/>
                </a:schemeClr>
              </a:solidFill>
            </a:endParaRPr>
          </a:p>
          <a:p>
            <a:pPr marL="342900" indent="-342900">
              <a:buFont typeface="+mj-lt"/>
              <a:buAutoNum type="alphaLcParenR"/>
            </a:pPr>
            <a:r>
              <a:rPr lang="nl-NL" sz="2000" dirty="0">
                <a:solidFill>
                  <a:schemeClr val="bg1">
                    <a:lumMod val="95000"/>
                  </a:schemeClr>
                </a:solidFill>
              </a:rPr>
              <a:t>het vrijmaken van budget voor het renoveren van het clubhuis:</a:t>
            </a:r>
          </a:p>
          <a:p>
            <a:pPr marL="800100" lvl="1" indent="-342900">
              <a:buFont typeface="Arial" panose="020B0604020202020204" pitchFamily="34" charset="0"/>
              <a:buChar char="•"/>
            </a:pPr>
            <a:r>
              <a:rPr lang="nl-NL" sz="2000" dirty="0">
                <a:solidFill>
                  <a:schemeClr val="bg1">
                    <a:lumMod val="95000"/>
                  </a:schemeClr>
                </a:solidFill>
              </a:rPr>
              <a:t>20.000,- voor renovatie van de gevel in 2026;</a:t>
            </a:r>
          </a:p>
          <a:p>
            <a:pPr marL="800100" lvl="1" indent="-342900">
              <a:buFont typeface="Arial" panose="020B0604020202020204" pitchFamily="34" charset="0"/>
              <a:buChar char="•"/>
            </a:pPr>
            <a:r>
              <a:rPr lang="nl-NL" sz="2000" dirty="0">
                <a:solidFill>
                  <a:schemeClr val="bg1">
                    <a:lumMod val="95000"/>
                  </a:schemeClr>
                </a:solidFill>
              </a:rPr>
              <a:t>Jaarlijks reserveren van 4.000,- voor onderhoud.</a:t>
            </a:r>
          </a:p>
          <a:p>
            <a:pPr marL="342900" indent="-342900">
              <a:buFont typeface="+mj-lt"/>
              <a:buAutoNum type="alphaLcParenR"/>
            </a:pPr>
            <a:r>
              <a:rPr lang="nl-NL" sz="2000" dirty="0">
                <a:solidFill>
                  <a:schemeClr val="bg1">
                    <a:lumMod val="95000"/>
                  </a:schemeClr>
                </a:solidFill>
              </a:rPr>
              <a:t>het vrijmaken van een voorbereidingsbudget voor de nieuwbouw van het clubhuis:</a:t>
            </a:r>
          </a:p>
          <a:p>
            <a:pPr marL="800100" lvl="1" indent="-342900">
              <a:buFont typeface="Arial" panose="020B0604020202020204" pitchFamily="34" charset="0"/>
              <a:buChar char="•"/>
            </a:pPr>
            <a:r>
              <a:rPr lang="nl-NL" sz="2000" dirty="0">
                <a:solidFill>
                  <a:schemeClr val="bg1">
                    <a:lumMod val="95000"/>
                  </a:schemeClr>
                </a:solidFill>
              </a:rPr>
              <a:t>20.000,- voor haalbaarheid, onderzoeken, planvorming en financieringsplan in 2026;</a:t>
            </a:r>
          </a:p>
          <a:p>
            <a:pPr marL="800100" lvl="1" indent="-342900">
              <a:buFont typeface="Arial" panose="020B0604020202020204" pitchFamily="34" charset="0"/>
              <a:buChar char="•"/>
            </a:pPr>
            <a:r>
              <a:rPr lang="nl-NL" sz="2000" dirty="0">
                <a:solidFill>
                  <a:schemeClr val="bg1">
                    <a:lumMod val="95000"/>
                  </a:schemeClr>
                </a:solidFill>
              </a:rPr>
              <a:t>Samenstellen nieuwbouwwerkgroep;</a:t>
            </a:r>
          </a:p>
          <a:p>
            <a:pPr marL="800100" lvl="1" indent="-342900">
              <a:buFont typeface="Arial" panose="020B0604020202020204" pitchFamily="34" charset="0"/>
              <a:buChar char="•"/>
            </a:pPr>
            <a:r>
              <a:rPr lang="nl-NL" sz="2000" dirty="0">
                <a:solidFill>
                  <a:schemeClr val="bg1">
                    <a:lumMod val="95000"/>
                  </a:schemeClr>
                </a:solidFill>
              </a:rPr>
              <a:t>Najaar 2026 presentatie richtinggevend ontwerp en financiering;</a:t>
            </a:r>
          </a:p>
          <a:p>
            <a:pPr marL="800100" lvl="1" indent="-342900">
              <a:buFont typeface="Arial" panose="020B0604020202020204" pitchFamily="34" charset="0"/>
              <a:buChar char="•"/>
            </a:pPr>
            <a:r>
              <a:rPr lang="nl-NL" sz="2000" dirty="0">
                <a:solidFill>
                  <a:schemeClr val="bg1">
                    <a:lumMod val="95000"/>
                  </a:schemeClr>
                </a:solidFill>
              </a:rPr>
              <a:t>Realisatie in 2027;</a:t>
            </a:r>
          </a:p>
          <a:p>
            <a:pPr marL="800100" lvl="1" indent="-342900">
              <a:buFont typeface="Arial" panose="020B0604020202020204" pitchFamily="34" charset="0"/>
              <a:buChar char="•"/>
            </a:pPr>
            <a:r>
              <a:rPr lang="nl-NL" sz="2000" dirty="0">
                <a:solidFill>
                  <a:schemeClr val="bg1">
                    <a:lumMod val="95000"/>
                  </a:schemeClr>
                </a:solidFill>
              </a:rPr>
              <a:t>Streven naar jaarlijkse aflossing van 4.000 over 30 jaar;</a:t>
            </a:r>
          </a:p>
          <a:p>
            <a:pPr marL="800100" lvl="1" indent="-342900">
              <a:buFont typeface="Arial" panose="020B0604020202020204" pitchFamily="34" charset="0"/>
              <a:buChar char="•"/>
            </a:pPr>
            <a:r>
              <a:rPr lang="nl-NL" sz="2000" dirty="0">
                <a:solidFill>
                  <a:schemeClr val="bg1">
                    <a:lumMod val="95000"/>
                  </a:schemeClr>
                </a:solidFill>
              </a:rPr>
              <a:t>Totaal budget ca. 250K.</a:t>
            </a:r>
          </a:p>
          <a:p>
            <a:pPr lvl="1"/>
            <a:endParaRPr lang="nl-NL" dirty="0">
              <a:solidFill>
                <a:schemeClr val="bg1">
                  <a:lumMod val="95000"/>
                </a:schemeClr>
              </a:solidFill>
            </a:endParaRPr>
          </a:p>
          <a:p>
            <a:pPr marL="800100" lvl="1" indent="-342900">
              <a:buFont typeface="Arial" panose="020B0604020202020204" pitchFamily="34" charset="0"/>
              <a:buChar char="•"/>
            </a:pPr>
            <a:endParaRPr lang="nl-NL" dirty="0">
              <a:solidFill>
                <a:schemeClr val="bg1">
                  <a:lumMod val="95000"/>
                </a:schemeClr>
              </a:solidFill>
            </a:endParaRPr>
          </a:p>
          <a:p>
            <a:endParaRPr lang="nl-NL" dirty="0">
              <a:solidFill>
                <a:schemeClr val="bg1">
                  <a:lumMod val="95000"/>
                </a:schemeClr>
              </a:solidFill>
            </a:endParaRPr>
          </a:p>
        </p:txBody>
      </p:sp>
    </p:spTree>
    <p:extLst>
      <p:ext uri="{BB962C8B-B14F-4D97-AF65-F5344CB8AC3E}">
        <p14:creationId xmlns:p14="http://schemas.microsoft.com/office/powerpoint/2010/main" val="414999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539B"/>
        </a:solidFill>
        <a:effectLst/>
      </p:bgPr>
    </p:bg>
    <p:spTree>
      <p:nvGrpSpPr>
        <p:cNvPr id="1" name="">
          <a:extLst>
            <a:ext uri="{FF2B5EF4-FFF2-40B4-BE49-F238E27FC236}">
              <a16:creationId xmlns:a16="http://schemas.microsoft.com/office/drawing/2014/main" id="{5CBD3292-099C-CC77-D831-3F209EE0EAF0}"/>
            </a:ext>
          </a:extLst>
        </p:cNvPr>
        <p:cNvGrpSpPr/>
        <p:nvPr/>
      </p:nvGrpSpPr>
      <p:grpSpPr>
        <a:xfrm>
          <a:off x="0" y="0"/>
          <a:ext cx="0" cy="0"/>
          <a:chOff x="0" y="0"/>
          <a:chExt cx="0" cy="0"/>
        </a:xfrm>
      </p:grpSpPr>
      <p:sp>
        <p:nvSpPr>
          <p:cNvPr id="4" name="AutoShape 2">
            <a:extLst>
              <a:ext uri="{FF2B5EF4-FFF2-40B4-BE49-F238E27FC236}">
                <a16:creationId xmlns:a16="http://schemas.microsoft.com/office/drawing/2014/main" id="{C2E4C647-0C1C-AD5C-AD07-2C724E0B49E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6" name="Groep 15">
            <a:extLst>
              <a:ext uri="{FF2B5EF4-FFF2-40B4-BE49-F238E27FC236}">
                <a16:creationId xmlns:a16="http://schemas.microsoft.com/office/drawing/2014/main" id="{705C75AF-1A89-0C7F-1042-FB5EF1A80479}"/>
              </a:ext>
            </a:extLst>
          </p:cNvPr>
          <p:cNvGrpSpPr>
            <a:grpSpLocks noGrp="1" noUngrp="1" noRot="1" noMove="1" noResize="1"/>
          </p:cNvGrpSpPr>
          <p:nvPr/>
        </p:nvGrpSpPr>
        <p:grpSpPr>
          <a:xfrm>
            <a:off x="0" y="0"/>
            <a:ext cx="12192000" cy="6858000"/>
            <a:chOff x="0" y="0"/>
            <a:chExt cx="12192000" cy="6858000"/>
          </a:xfrm>
        </p:grpSpPr>
        <p:sp>
          <p:nvSpPr>
            <p:cNvPr id="7" name="Rechthoek 6">
              <a:extLst>
                <a:ext uri="{FF2B5EF4-FFF2-40B4-BE49-F238E27FC236}">
                  <a16:creationId xmlns:a16="http://schemas.microsoft.com/office/drawing/2014/main" id="{B1821515-012D-6379-40A8-0B554CD065E1}"/>
                </a:ext>
              </a:extLst>
            </p:cNvPr>
            <p:cNvSpPr>
              <a:spLocks noGrp="1" noRot="1" noMove="1" noResize="1" noEditPoints="1" noAdjustHandles="1" noChangeArrowheads="1" noChangeShapeType="1"/>
            </p:cNvSpPr>
            <p:nvPr/>
          </p:nvSpPr>
          <p:spPr>
            <a:xfrm>
              <a:off x="0" y="6022428"/>
              <a:ext cx="12192000" cy="835572"/>
            </a:xfrm>
            <a:prstGeom prst="rect">
              <a:avLst/>
            </a:prstGeom>
            <a:solidFill>
              <a:srgbClr val="1F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982BA959-C2C4-E4FF-C139-D1113659B323}"/>
                </a:ext>
              </a:extLst>
            </p:cNvPr>
            <p:cNvSpPr>
              <a:spLocks noGrp="1" noRot="1" noMove="1" noResize="1" noEditPoints="1" noAdjustHandles="1" noChangeArrowheads="1" noChangeShapeType="1"/>
            </p:cNvSpPr>
            <p:nvPr/>
          </p:nvSpPr>
          <p:spPr>
            <a:xfrm>
              <a:off x="10606985" y="0"/>
              <a:ext cx="1585015" cy="6022428"/>
            </a:xfrm>
            <a:prstGeom prst="rect">
              <a:avLst/>
            </a:prstGeom>
            <a:solidFill>
              <a:srgbClr val="D91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4" name="Tijdelijke aanduiding voor inhoud 13" descr="Afbeelding met logo, Lettertype, Graphics, symbool&#10;&#10;Door AI gegenereerde inhoud is mogelijk onjuist.">
            <a:extLst>
              <a:ext uri="{FF2B5EF4-FFF2-40B4-BE49-F238E27FC236}">
                <a16:creationId xmlns:a16="http://schemas.microsoft.com/office/drawing/2014/main" id="{9AA5212E-BD87-1A10-26C2-2A7A1F60B763}"/>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0607042" y="837"/>
            <a:ext cx="1584958" cy="1586803"/>
          </a:xfrm>
          <a:prstGeom prst="rect">
            <a:avLst/>
          </a:prstGeom>
        </p:spPr>
      </p:pic>
      <p:sp>
        <p:nvSpPr>
          <p:cNvPr id="3" name="Tekstvak 2">
            <a:extLst>
              <a:ext uri="{FF2B5EF4-FFF2-40B4-BE49-F238E27FC236}">
                <a16:creationId xmlns:a16="http://schemas.microsoft.com/office/drawing/2014/main" id="{53ED0FBA-4F82-1EB0-1FAA-3C56D9F0A262}"/>
              </a:ext>
            </a:extLst>
          </p:cNvPr>
          <p:cNvSpPr txBox="1"/>
          <p:nvPr/>
        </p:nvSpPr>
        <p:spPr>
          <a:xfrm>
            <a:off x="1779650" y="1385594"/>
            <a:ext cx="7967853" cy="3416320"/>
          </a:xfrm>
          <a:prstGeom prst="rect">
            <a:avLst/>
          </a:prstGeom>
          <a:noFill/>
        </p:spPr>
        <p:txBody>
          <a:bodyPr wrap="square">
            <a:spAutoFit/>
          </a:bodyPr>
          <a:lstStyle/>
          <a:p>
            <a:r>
              <a:rPr lang="nl-NL" sz="2400" dirty="0">
                <a:solidFill>
                  <a:schemeClr val="bg1">
                    <a:lumMod val="95000"/>
                  </a:schemeClr>
                </a:solidFill>
              </a:rPr>
              <a:t>31 maart 	start DAC</a:t>
            </a:r>
          </a:p>
          <a:p>
            <a:r>
              <a:rPr lang="nl-NL" sz="2400" dirty="0">
                <a:solidFill>
                  <a:schemeClr val="bg1">
                    <a:lumMod val="95000"/>
                  </a:schemeClr>
                </a:solidFill>
              </a:rPr>
              <a:t>4 april 		Clubkampioenschap Weg</a:t>
            </a:r>
          </a:p>
          <a:p>
            <a:r>
              <a:rPr lang="nl-NL" sz="2400" dirty="0">
                <a:solidFill>
                  <a:schemeClr val="bg1">
                    <a:lumMod val="95000"/>
                  </a:schemeClr>
                </a:solidFill>
              </a:rPr>
              <a:t>7 mei 		Clubkampioenschap Tijdrijden</a:t>
            </a:r>
          </a:p>
          <a:p>
            <a:r>
              <a:rPr lang="nl-NL" sz="2400" dirty="0">
                <a:solidFill>
                  <a:schemeClr val="bg1">
                    <a:lumMod val="95000"/>
                  </a:schemeClr>
                </a:solidFill>
              </a:rPr>
              <a:t>24 		Mei Ronde van Amstelveen</a:t>
            </a:r>
          </a:p>
          <a:p>
            <a:r>
              <a:rPr lang="nl-NL" sz="2400" dirty="0">
                <a:solidFill>
                  <a:schemeClr val="bg1">
                    <a:lumMod val="95000"/>
                  </a:schemeClr>
                </a:solidFill>
              </a:rPr>
              <a:t>29 mei 	Ronde van Nes a/d Amstel</a:t>
            </a:r>
          </a:p>
          <a:p>
            <a:r>
              <a:rPr lang="nl-NL" sz="2400" dirty="0">
                <a:solidFill>
                  <a:schemeClr val="bg1">
                    <a:lumMod val="95000"/>
                  </a:schemeClr>
                </a:solidFill>
              </a:rPr>
              <a:t>7 juni 		Ronde van Ouderkerk a/d Amstel</a:t>
            </a:r>
          </a:p>
          <a:p>
            <a:r>
              <a:rPr lang="nl-NL" sz="2400" dirty="0">
                <a:solidFill>
                  <a:schemeClr val="bg1">
                    <a:lumMod val="95000"/>
                  </a:schemeClr>
                </a:solidFill>
              </a:rPr>
              <a:t>10-15 		augustus Amstel Vogezenweek</a:t>
            </a:r>
          </a:p>
          <a:p>
            <a:r>
              <a:rPr lang="nl-NL" sz="2400" dirty="0">
                <a:solidFill>
                  <a:schemeClr val="bg1">
                    <a:lumMod val="95000"/>
                  </a:schemeClr>
                </a:solidFill>
              </a:rPr>
              <a:t>30 augustus  	Interclub Jeugd Omnium (onder voorbehoud)</a:t>
            </a:r>
          </a:p>
          <a:p>
            <a:r>
              <a:rPr lang="nl-NL" sz="2400" dirty="0">
                <a:solidFill>
                  <a:schemeClr val="bg1">
                    <a:lumMod val="95000"/>
                  </a:schemeClr>
                </a:solidFill>
              </a:rPr>
              <a:t>3 oktober	NCK</a:t>
            </a:r>
          </a:p>
        </p:txBody>
      </p:sp>
    </p:spTree>
    <p:extLst>
      <p:ext uri="{BB962C8B-B14F-4D97-AF65-F5344CB8AC3E}">
        <p14:creationId xmlns:p14="http://schemas.microsoft.com/office/powerpoint/2010/main" val="330181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539B"/>
        </a:solidFill>
        <a:effectLst/>
      </p:bgPr>
    </p:bg>
    <p:spTree>
      <p:nvGrpSpPr>
        <p:cNvPr id="1" name="">
          <a:extLst>
            <a:ext uri="{FF2B5EF4-FFF2-40B4-BE49-F238E27FC236}">
              <a16:creationId xmlns:a16="http://schemas.microsoft.com/office/drawing/2014/main" id="{865AA8C4-4166-A180-D593-39996AB1C4DA}"/>
            </a:ext>
          </a:extLst>
        </p:cNvPr>
        <p:cNvGrpSpPr/>
        <p:nvPr/>
      </p:nvGrpSpPr>
      <p:grpSpPr>
        <a:xfrm>
          <a:off x="0" y="0"/>
          <a:ext cx="0" cy="0"/>
          <a:chOff x="0" y="0"/>
          <a:chExt cx="0" cy="0"/>
        </a:xfrm>
      </p:grpSpPr>
      <p:sp>
        <p:nvSpPr>
          <p:cNvPr id="4" name="AutoShape 2">
            <a:extLst>
              <a:ext uri="{FF2B5EF4-FFF2-40B4-BE49-F238E27FC236}">
                <a16:creationId xmlns:a16="http://schemas.microsoft.com/office/drawing/2014/main" id="{239FE40F-4958-16ED-F843-B788DF3827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6" name="Groep 15">
            <a:extLst>
              <a:ext uri="{FF2B5EF4-FFF2-40B4-BE49-F238E27FC236}">
                <a16:creationId xmlns:a16="http://schemas.microsoft.com/office/drawing/2014/main" id="{90A1EB2E-07CE-AAFA-92DB-1E5C7A26D25B}"/>
              </a:ext>
            </a:extLst>
          </p:cNvPr>
          <p:cNvGrpSpPr>
            <a:grpSpLocks noGrp="1" noUngrp="1" noRot="1" noMove="1" noResize="1"/>
          </p:cNvGrpSpPr>
          <p:nvPr/>
        </p:nvGrpSpPr>
        <p:grpSpPr>
          <a:xfrm>
            <a:off x="0" y="0"/>
            <a:ext cx="12192000" cy="6858000"/>
            <a:chOff x="0" y="0"/>
            <a:chExt cx="12192000" cy="6858000"/>
          </a:xfrm>
        </p:grpSpPr>
        <p:sp>
          <p:nvSpPr>
            <p:cNvPr id="7" name="Rechthoek 6">
              <a:extLst>
                <a:ext uri="{FF2B5EF4-FFF2-40B4-BE49-F238E27FC236}">
                  <a16:creationId xmlns:a16="http://schemas.microsoft.com/office/drawing/2014/main" id="{016B3FE3-68CD-7828-2A96-291E5C124463}"/>
                </a:ext>
              </a:extLst>
            </p:cNvPr>
            <p:cNvSpPr>
              <a:spLocks noGrp="1" noRot="1" noMove="1" noResize="1" noEditPoints="1" noAdjustHandles="1" noChangeArrowheads="1" noChangeShapeType="1"/>
            </p:cNvSpPr>
            <p:nvPr/>
          </p:nvSpPr>
          <p:spPr>
            <a:xfrm>
              <a:off x="0" y="6022428"/>
              <a:ext cx="12192000" cy="835572"/>
            </a:xfrm>
            <a:prstGeom prst="rect">
              <a:avLst/>
            </a:prstGeom>
            <a:solidFill>
              <a:srgbClr val="1F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14323C96-C007-4504-941A-B9CFA0A30975}"/>
                </a:ext>
              </a:extLst>
            </p:cNvPr>
            <p:cNvSpPr>
              <a:spLocks noGrp="1" noRot="1" noMove="1" noResize="1" noEditPoints="1" noAdjustHandles="1" noChangeArrowheads="1" noChangeShapeType="1"/>
            </p:cNvSpPr>
            <p:nvPr/>
          </p:nvSpPr>
          <p:spPr>
            <a:xfrm>
              <a:off x="10606985" y="0"/>
              <a:ext cx="1585015" cy="6022428"/>
            </a:xfrm>
            <a:prstGeom prst="rect">
              <a:avLst/>
            </a:prstGeom>
            <a:solidFill>
              <a:srgbClr val="D91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4" name="Tijdelijke aanduiding voor inhoud 13" descr="Afbeelding met logo, Lettertype, Graphics, symbool&#10;&#10;Door AI gegenereerde inhoud is mogelijk onjuist.">
            <a:extLst>
              <a:ext uri="{FF2B5EF4-FFF2-40B4-BE49-F238E27FC236}">
                <a16:creationId xmlns:a16="http://schemas.microsoft.com/office/drawing/2014/main" id="{01CD3A03-C83D-6884-2590-462D152EE62B}"/>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0607042" y="837"/>
            <a:ext cx="1584958" cy="1586803"/>
          </a:xfrm>
          <a:prstGeom prst="rect">
            <a:avLst/>
          </a:prstGeom>
        </p:spPr>
      </p:pic>
      <p:sp>
        <p:nvSpPr>
          <p:cNvPr id="2" name="Tekstvak 1">
            <a:extLst>
              <a:ext uri="{FF2B5EF4-FFF2-40B4-BE49-F238E27FC236}">
                <a16:creationId xmlns:a16="http://schemas.microsoft.com/office/drawing/2014/main" id="{2F2C0D79-0B77-6CD0-2699-FFE7DA7108CF}"/>
              </a:ext>
            </a:extLst>
          </p:cNvPr>
          <p:cNvSpPr txBox="1"/>
          <p:nvPr/>
        </p:nvSpPr>
        <p:spPr>
          <a:xfrm>
            <a:off x="2461233" y="2287939"/>
            <a:ext cx="5684520" cy="1446550"/>
          </a:xfrm>
          <a:prstGeom prst="rect">
            <a:avLst/>
          </a:prstGeom>
          <a:noFill/>
        </p:spPr>
        <p:txBody>
          <a:bodyPr wrap="square" rtlCol="0">
            <a:spAutoFit/>
          </a:bodyPr>
          <a:lstStyle/>
          <a:p>
            <a:pPr algn="ctr"/>
            <a:r>
              <a:rPr lang="nl-NL" sz="8800" dirty="0">
                <a:solidFill>
                  <a:schemeClr val="bg1">
                    <a:lumMod val="95000"/>
                  </a:schemeClr>
                </a:solidFill>
              </a:rPr>
              <a:t>ALV 2026</a:t>
            </a:r>
          </a:p>
        </p:txBody>
      </p:sp>
    </p:spTree>
    <p:extLst>
      <p:ext uri="{BB962C8B-B14F-4D97-AF65-F5344CB8AC3E}">
        <p14:creationId xmlns:p14="http://schemas.microsoft.com/office/powerpoint/2010/main" val="391906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539B"/>
        </a:solidFill>
        <a:effectLst/>
      </p:bgPr>
    </p:bg>
    <p:spTree>
      <p:nvGrpSpPr>
        <p:cNvPr id="1" name="">
          <a:extLst>
            <a:ext uri="{FF2B5EF4-FFF2-40B4-BE49-F238E27FC236}">
              <a16:creationId xmlns:a16="http://schemas.microsoft.com/office/drawing/2014/main" id="{FC46D826-C603-71B0-AEAE-89D8D2027CF6}"/>
            </a:ext>
          </a:extLst>
        </p:cNvPr>
        <p:cNvGrpSpPr/>
        <p:nvPr/>
      </p:nvGrpSpPr>
      <p:grpSpPr>
        <a:xfrm>
          <a:off x="0" y="0"/>
          <a:ext cx="0" cy="0"/>
          <a:chOff x="0" y="0"/>
          <a:chExt cx="0" cy="0"/>
        </a:xfrm>
      </p:grpSpPr>
      <p:sp>
        <p:nvSpPr>
          <p:cNvPr id="4" name="AutoShape 2">
            <a:extLst>
              <a:ext uri="{FF2B5EF4-FFF2-40B4-BE49-F238E27FC236}">
                <a16:creationId xmlns:a16="http://schemas.microsoft.com/office/drawing/2014/main" id="{913C10BC-8B76-5645-1DA5-319C905D6B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6" name="Groep 15">
            <a:extLst>
              <a:ext uri="{FF2B5EF4-FFF2-40B4-BE49-F238E27FC236}">
                <a16:creationId xmlns:a16="http://schemas.microsoft.com/office/drawing/2014/main" id="{0D390AFC-1E2D-F377-E361-E997AD3F7B34}"/>
              </a:ext>
            </a:extLst>
          </p:cNvPr>
          <p:cNvGrpSpPr>
            <a:grpSpLocks noGrp="1" noUngrp="1" noRot="1" noMove="1" noResize="1"/>
          </p:cNvGrpSpPr>
          <p:nvPr/>
        </p:nvGrpSpPr>
        <p:grpSpPr>
          <a:xfrm>
            <a:off x="0" y="0"/>
            <a:ext cx="12192000" cy="6858000"/>
            <a:chOff x="0" y="0"/>
            <a:chExt cx="12192000" cy="6858000"/>
          </a:xfrm>
        </p:grpSpPr>
        <p:sp>
          <p:nvSpPr>
            <p:cNvPr id="7" name="Rechthoek 6">
              <a:extLst>
                <a:ext uri="{FF2B5EF4-FFF2-40B4-BE49-F238E27FC236}">
                  <a16:creationId xmlns:a16="http://schemas.microsoft.com/office/drawing/2014/main" id="{0F9F51C7-F459-9E54-C378-A946E68BFC10}"/>
                </a:ext>
              </a:extLst>
            </p:cNvPr>
            <p:cNvSpPr>
              <a:spLocks noGrp="1" noRot="1" noMove="1" noResize="1" noEditPoints="1" noAdjustHandles="1" noChangeArrowheads="1" noChangeShapeType="1"/>
            </p:cNvSpPr>
            <p:nvPr/>
          </p:nvSpPr>
          <p:spPr>
            <a:xfrm>
              <a:off x="0" y="6022428"/>
              <a:ext cx="12192000" cy="835572"/>
            </a:xfrm>
            <a:prstGeom prst="rect">
              <a:avLst/>
            </a:prstGeom>
            <a:solidFill>
              <a:srgbClr val="1F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46A5D5E4-D587-271F-E74B-D0DE5633E667}"/>
                </a:ext>
              </a:extLst>
            </p:cNvPr>
            <p:cNvSpPr>
              <a:spLocks noGrp="1" noRot="1" noMove="1" noResize="1" noEditPoints="1" noAdjustHandles="1" noChangeArrowheads="1" noChangeShapeType="1"/>
            </p:cNvSpPr>
            <p:nvPr/>
          </p:nvSpPr>
          <p:spPr>
            <a:xfrm>
              <a:off x="10606985" y="0"/>
              <a:ext cx="1585015" cy="6022428"/>
            </a:xfrm>
            <a:prstGeom prst="rect">
              <a:avLst/>
            </a:prstGeom>
            <a:solidFill>
              <a:srgbClr val="D91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4" name="Tijdelijke aanduiding voor inhoud 13" descr="Afbeelding met logo, Lettertype, Graphics, symbool&#10;&#10;Door AI gegenereerde inhoud is mogelijk onjuist.">
            <a:extLst>
              <a:ext uri="{FF2B5EF4-FFF2-40B4-BE49-F238E27FC236}">
                <a16:creationId xmlns:a16="http://schemas.microsoft.com/office/drawing/2014/main" id="{F758B858-918B-C5D8-5E58-58FD8AFF951A}"/>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0607042" y="837"/>
            <a:ext cx="1584958" cy="1586803"/>
          </a:xfrm>
          <a:prstGeom prst="rect">
            <a:avLst/>
          </a:prstGeom>
        </p:spPr>
      </p:pic>
      <p:sp>
        <p:nvSpPr>
          <p:cNvPr id="21" name="Tekstvak 20">
            <a:extLst>
              <a:ext uri="{FF2B5EF4-FFF2-40B4-BE49-F238E27FC236}">
                <a16:creationId xmlns:a16="http://schemas.microsoft.com/office/drawing/2014/main" id="{7917A084-4812-AF5B-88CC-787808AAC471}"/>
              </a:ext>
            </a:extLst>
          </p:cNvPr>
          <p:cNvSpPr txBox="1"/>
          <p:nvPr/>
        </p:nvSpPr>
        <p:spPr>
          <a:xfrm>
            <a:off x="411480" y="879754"/>
            <a:ext cx="5684520" cy="707886"/>
          </a:xfrm>
          <a:prstGeom prst="rect">
            <a:avLst/>
          </a:prstGeom>
          <a:noFill/>
        </p:spPr>
        <p:txBody>
          <a:bodyPr wrap="square" rtlCol="0">
            <a:spAutoFit/>
          </a:bodyPr>
          <a:lstStyle/>
          <a:p>
            <a:r>
              <a:rPr lang="nl-NL" sz="4000" dirty="0">
                <a:solidFill>
                  <a:schemeClr val="bg1">
                    <a:lumMod val="95000"/>
                  </a:schemeClr>
                </a:solidFill>
              </a:rPr>
              <a:t>Agenda</a:t>
            </a:r>
          </a:p>
        </p:txBody>
      </p:sp>
      <p:sp>
        <p:nvSpPr>
          <p:cNvPr id="22" name="Tekstvak 21">
            <a:extLst>
              <a:ext uri="{FF2B5EF4-FFF2-40B4-BE49-F238E27FC236}">
                <a16:creationId xmlns:a16="http://schemas.microsoft.com/office/drawing/2014/main" id="{86A59F29-28C3-D819-3948-088BC224E4B2}"/>
              </a:ext>
            </a:extLst>
          </p:cNvPr>
          <p:cNvSpPr txBox="1"/>
          <p:nvPr/>
        </p:nvSpPr>
        <p:spPr>
          <a:xfrm>
            <a:off x="905256" y="1691640"/>
            <a:ext cx="9701729" cy="3693319"/>
          </a:xfrm>
          <a:prstGeom prst="rect">
            <a:avLst/>
          </a:prstGeom>
          <a:noFill/>
        </p:spPr>
        <p:txBody>
          <a:bodyPr wrap="square" rtlCol="0">
            <a:spAutoFit/>
          </a:bodyPr>
          <a:lstStyle/>
          <a:p>
            <a:r>
              <a:rPr lang="nl-NL" dirty="0">
                <a:solidFill>
                  <a:schemeClr val="bg1">
                    <a:lumMod val="95000"/>
                  </a:schemeClr>
                </a:solidFill>
              </a:rPr>
              <a:t>1. Herbenoeming bestuur voor een nieuwe termijn van 3 jaar;</a:t>
            </a:r>
            <a:br>
              <a:rPr lang="nl-NL" dirty="0">
                <a:solidFill>
                  <a:schemeClr val="bg1">
                    <a:lumMod val="95000"/>
                  </a:schemeClr>
                </a:solidFill>
              </a:rPr>
            </a:br>
            <a:r>
              <a:rPr lang="nl-NL" dirty="0">
                <a:solidFill>
                  <a:schemeClr val="bg1">
                    <a:lumMod val="95000"/>
                  </a:schemeClr>
                </a:solidFill>
              </a:rPr>
              <a:t>2. Jaarcijfers van 2025. De stukken worden uiterlijk 2 weken voor de ALV gedeeld:</a:t>
            </a:r>
            <a:br>
              <a:rPr lang="nl-NL" dirty="0">
                <a:solidFill>
                  <a:schemeClr val="bg1">
                    <a:lumMod val="95000"/>
                  </a:schemeClr>
                </a:solidFill>
              </a:rPr>
            </a:br>
            <a:r>
              <a:rPr lang="nl-NL" dirty="0">
                <a:solidFill>
                  <a:schemeClr val="bg1">
                    <a:lumMod val="95000"/>
                  </a:schemeClr>
                </a:solidFill>
              </a:rPr>
              <a:t>   a. toelichting van de Penningmeester op 2025;</a:t>
            </a:r>
            <a:br>
              <a:rPr lang="nl-NL" dirty="0">
                <a:solidFill>
                  <a:schemeClr val="bg1">
                    <a:lumMod val="95000"/>
                  </a:schemeClr>
                </a:solidFill>
              </a:rPr>
            </a:br>
            <a:r>
              <a:rPr lang="nl-NL" dirty="0">
                <a:solidFill>
                  <a:schemeClr val="bg1">
                    <a:lumMod val="95000"/>
                  </a:schemeClr>
                </a:solidFill>
              </a:rPr>
              <a:t>   b. toelichting van de kas controle commissie op 2025.</a:t>
            </a:r>
            <a:br>
              <a:rPr lang="nl-NL" dirty="0">
                <a:solidFill>
                  <a:schemeClr val="bg1">
                    <a:lumMod val="95000"/>
                  </a:schemeClr>
                </a:solidFill>
              </a:rPr>
            </a:br>
            <a:r>
              <a:rPr lang="nl-NL" dirty="0">
                <a:solidFill>
                  <a:schemeClr val="bg1">
                    <a:lumMod val="95000"/>
                  </a:schemeClr>
                </a:solidFill>
              </a:rPr>
              <a:t>3. De begroting voor 2026;</a:t>
            </a:r>
          </a:p>
          <a:p>
            <a:r>
              <a:rPr lang="nl-NL" dirty="0">
                <a:solidFill>
                  <a:schemeClr val="bg1">
                    <a:lumMod val="95000"/>
                  </a:schemeClr>
                </a:solidFill>
              </a:rPr>
              <a:t>4. Vaststellen van de Gedragscode;</a:t>
            </a:r>
            <a:br>
              <a:rPr lang="nl-NL" dirty="0">
                <a:solidFill>
                  <a:schemeClr val="bg1">
                    <a:lumMod val="95000"/>
                  </a:schemeClr>
                </a:solidFill>
              </a:rPr>
            </a:br>
            <a:r>
              <a:rPr lang="nl-NL" dirty="0">
                <a:solidFill>
                  <a:schemeClr val="bg1">
                    <a:lumMod val="95000"/>
                  </a:schemeClr>
                </a:solidFill>
              </a:rPr>
              <a:t>5. Het vrijmaken van budget voor de aanleg van een crossparcours (i.s.m. AV Startbaan);</a:t>
            </a:r>
            <a:br>
              <a:rPr lang="nl-NL" dirty="0">
                <a:solidFill>
                  <a:schemeClr val="bg1">
                    <a:lumMod val="95000"/>
                  </a:schemeClr>
                </a:solidFill>
              </a:rPr>
            </a:br>
            <a:r>
              <a:rPr lang="nl-NL" dirty="0">
                <a:solidFill>
                  <a:schemeClr val="bg1">
                    <a:lumMod val="95000"/>
                  </a:schemeClr>
                </a:solidFill>
              </a:rPr>
              <a:t>6. Het bestuur vraagt de ALV een uitspraak over "verbouwen" of "nieuwbouw" van ons clubhuis.</a:t>
            </a:r>
          </a:p>
          <a:p>
            <a:r>
              <a:rPr lang="nl-NL" dirty="0">
                <a:solidFill>
                  <a:schemeClr val="bg1">
                    <a:lumMod val="95000"/>
                  </a:schemeClr>
                </a:solidFill>
              </a:rPr>
              <a:t>   In de vergadering licht het bestuur de beide scenario's toe. Uiteindelijk leidt dat tot een keuze tussen:</a:t>
            </a:r>
            <a:br>
              <a:rPr lang="nl-NL" dirty="0">
                <a:solidFill>
                  <a:schemeClr val="bg1">
                    <a:lumMod val="95000"/>
                  </a:schemeClr>
                </a:solidFill>
              </a:rPr>
            </a:br>
            <a:r>
              <a:rPr lang="nl-NL" dirty="0">
                <a:solidFill>
                  <a:schemeClr val="bg1">
                    <a:lumMod val="95000"/>
                  </a:schemeClr>
                </a:solidFill>
              </a:rPr>
              <a:t>   a) het vrijmaken van budget voor het renoveren van het clubhuis;</a:t>
            </a:r>
            <a:br>
              <a:rPr lang="nl-NL" dirty="0">
                <a:solidFill>
                  <a:schemeClr val="bg1">
                    <a:lumMod val="95000"/>
                  </a:schemeClr>
                </a:solidFill>
              </a:rPr>
            </a:br>
            <a:r>
              <a:rPr lang="nl-NL" dirty="0">
                <a:solidFill>
                  <a:schemeClr val="bg1">
                    <a:lumMod val="95000"/>
                  </a:schemeClr>
                </a:solidFill>
              </a:rPr>
              <a:t>   b) het vrijmaken van een voorbereidingsbudget voor de nieuwbouw van het clubhuis.</a:t>
            </a:r>
          </a:p>
          <a:p>
            <a:endParaRPr lang="nl-NL" dirty="0">
              <a:solidFill>
                <a:schemeClr val="bg1">
                  <a:lumMod val="95000"/>
                </a:schemeClr>
              </a:solidFill>
            </a:endParaRPr>
          </a:p>
        </p:txBody>
      </p:sp>
    </p:spTree>
    <p:extLst>
      <p:ext uri="{BB962C8B-B14F-4D97-AF65-F5344CB8AC3E}">
        <p14:creationId xmlns:p14="http://schemas.microsoft.com/office/powerpoint/2010/main" val="425707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539B"/>
        </a:solidFill>
        <a:effectLst/>
      </p:bgPr>
    </p:bg>
    <p:spTree>
      <p:nvGrpSpPr>
        <p:cNvPr id="1" name="">
          <a:extLst>
            <a:ext uri="{FF2B5EF4-FFF2-40B4-BE49-F238E27FC236}">
              <a16:creationId xmlns:a16="http://schemas.microsoft.com/office/drawing/2014/main" id="{F5CB271E-FB77-0575-DD6A-E4D0980402A9}"/>
            </a:ext>
          </a:extLst>
        </p:cNvPr>
        <p:cNvGrpSpPr/>
        <p:nvPr/>
      </p:nvGrpSpPr>
      <p:grpSpPr>
        <a:xfrm>
          <a:off x="0" y="0"/>
          <a:ext cx="0" cy="0"/>
          <a:chOff x="0" y="0"/>
          <a:chExt cx="0" cy="0"/>
        </a:xfrm>
      </p:grpSpPr>
      <p:sp>
        <p:nvSpPr>
          <p:cNvPr id="4" name="AutoShape 2">
            <a:extLst>
              <a:ext uri="{FF2B5EF4-FFF2-40B4-BE49-F238E27FC236}">
                <a16:creationId xmlns:a16="http://schemas.microsoft.com/office/drawing/2014/main" id="{3F8F4261-9068-D513-8E55-97B6162F5A9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6" name="Groep 15">
            <a:extLst>
              <a:ext uri="{FF2B5EF4-FFF2-40B4-BE49-F238E27FC236}">
                <a16:creationId xmlns:a16="http://schemas.microsoft.com/office/drawing/2014/main" id="{B6A72C89-3791-9BDE-B6B1-B989B6A9C79D}"/>
              </a:ext>
            </a:extLst>
          </p:cNvPr>
          <p:cNvGrpSpPr>
            <a:grpSpLocks noGrp="1" noUngrp="1" noRot="1" noMove="1" noResize="1"/>
          </p:cNvGrpSpPr>
          <p:nvPr/>
        </p:nvGrpSpPr>
        <p:grpSpPr>
          <a:xfrm>
            <a:off x="0" y="0"/>
            <a:ext cx="12192000" cy="6858000"/>
            <a:chOff x="0" y="0"/>
            <a:chExt cx="12192000" cy="6858000"/>
          </a:xfrm>
        </p:grpSpPr>
        <p:sp>
          <p:nvSpPr>
            <p:cNvPr id="7" name="Rechthoek 6">
              <a:extLst>
                <a:ext uri="{FF2B5EF4-FFF2-40B4-BE49-F238E27FC236}">
                  <a16:creationId xmlns:a16="http://schemas.microsoft.com/office/drawing/2014/main" id="{29FA1CEE-5BD7-14F4-7679-B49287708505}"/>
                </a:ext>
              </a:extLst>
            </p:cNvPr>
            <p:cNvSpPr>
              <a:spLocks noGrp="1" noRot="1" noMove="1" noResize="1" noEditPoints="1" noAdjustHandles="1" noChangeArrowheads="1" noChangeShapeType="1"/>
            </p:cNvSpPr>
            <p:nvPr/>
          </p:nvSpPr>
          <p:spPr>
            <a:xfrm>
              <a:off x="0" y="6022428"/>
              <a:ext cx="12192000" cy="835572"/>
            </a:xfrm>
            <a:prstGeom prst="rect">
              <a:avLst/>
            </a:prstGeom>
            <a:solidFill>
              <a:srgbClr val="1F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637D4480-F3DD-68A1-A56A-1E72AA9BF8E8}"/>
                </a:ext>
              </a:extLst>
            </p:cNvPr>
            <p:cNvSpPr>
              <a:spLocks noGrp="1" noRot="1" noMove="1" noResize="1" noEditPoints="1" noAdjustHandles="1" noChangeArrowheads="1" noChangeShapeType="1"/>
            </p:cNvSpPr>
            <p:nvPr/>
          </p:nvSpPr>
          <p:spPr>
            <a:xfrm>
              <a:off x="10606985" y="0"/>
              <a:ext cx="1585015" cy="6022428"/>
            </a:xfrm>
            <a:prstGeom prst="rect">
              <a:avLst/>
            </a:prstGeom>
            <a:solidFill>
              <a:srgbClr val="D91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4" name="Tijdelijke aanduiding voor inhoud 13" descr="Afbeelding met logo, Lettertype, Graphics, symbool&#10;&#10;Door AI gegenereerde inhoud is mogelijk onjuist.">
            <a:extLst>
              <a:ext uri="{FF2B5EF4-FFF2-40B4-BE49-F238E27FC236}">
                <a16:creationId xmlns:a16="http://schemas.microsoft.com/office/drawing/2014/main" id="{A34178A0-B84A-6B8F-4D6C-47E18BEAF106}"/>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0607042" y="837"/>
            <a:ext cx="1584958" cy="1586803"/>
          </a:xfrm>
          <a:prstGeom prst="rect">
            <a:avLst/>
          </a:prstGeom>
        </p:spPr>
      </p:pic>
      <p:sp>
        <p:nvSpPr>
          <p:cNvPr id="21" name="Tekstvak 20">
            <a:extLst>
              <a:ext uri="{FF2B5EF4-FFF2-40B4-BE49-F238E27FC236}">
                <a16:creationId xmlns:a16="http://schemas.microsoft.com/office/drawing/2014/main" id="{828D3299-1B4F-DC58-E769-2C582FAD6FA0}"/>
              </a:ext>
            </a:extLst>
          </p:cNvPr>
          <p:cNvSpPr txBox="1"/>
          <p:nvPr/>
        </p:nvSpPr>
        <p:spPr>
          <a:xfrm>
            <a:off x="411480" y="879754"/>
            <a:ext cx="6391656" cy="707886"/>
          </a:xfrm>
          <a:prstGeom prst="rect">
            <a:avLst/>
          </a:prstGeom>
          <a:noFill/>
        </p:spPr>
        <p:txBody>
          <a:bodyPr wrap="square" rtlCol="0">
            <a:spAutoFit/>
          </a:bodyPr>
          <a:lstStyle/>
          <a:p>
            <a:r>
              <a:rPr lang="nl-NL" sz="4000" dirty="0">
                <a:solidFill>
                  <a:schemeClr val="bg1">
                    <a:lumMod val="95000"/>
                  </a:schemeClr>
                </a:solidFill>
              </a:rPr>
              <a:t>1. Herbenoeming bestuur</a:t>
            </a:r>
          </a:p>
        </p:txBody>
      </p:sp>
      <p:sp>
        <p:nvSpPr>
          <p:cNvPr id="22" name="Tekstvak 21">
            <a:extLst>
              <a:ext uri="{FF2B5EF4-FFF2-40B4-BE49-F238E27FC236}">
                <a16:creationId xmlns:a16="http://schemas.microsoft.com/office/drawing/2014/main" id="{B9F24323-B040-63E3-EABC-C0FBC18A501A}"/>
              </a:ext>
            </a:extLst>
          </p:cNvPr>
          <p:cNvSpPr txBox="1"/>
          <p:nvPr/>
        </p:nvSpPr>
        <p:spPr>
          <a:xfrm>
            <a:off x="905256" y="1691640"/>
            <a:ext cx="9701729" cy="1107996"/>
          </a:xfrm>
          <a:prstGeom prst="rect">
            <a:avLst/>
          </a:prstGeom>
          <a:noFill/>
        </p:spPr>
        <p:txBody>
          <a:bodyPr wrap="square" rtlCol="0">
            <a:spAutoFit/>
          </a:bodyPr>
          <a:lstStyle/>
          <a:p>
            <a:r>
              <a:rPr lang="nl-NL" sz="2400" dirty="0">
                <a:solidFill>
                  <a:schemeClr val="bg1">
                    <a:lumMod val="95000"/>
                  </a:schemeClr>
                </a:solidFill>
              </a:rPr>
              <a:t>Het bestuur vraagt instemming van de leden met de herbenoeming van het huidige bestuur voor een nieuwe termijn van 3 jaar.</a:t>
            </a:r>
            <a:br>
              <a:rPr lang="nl-NL" dirty="0">
                <a:solidFill>
                  <a:schemeClr val="bg1">
                    <a:lumMod val="95000"/>
                  </a:schemeClr>
                </a:solidFill>
              </a:rPr>
            </a:br>
            <a:endParaRPr lang="nl-NL" dirty="0">
              <a:solidFill>
                <a:schemeClr val="bg1">
                  <a:lumMod val="95000"/>
                </a:schemeClr>
              </a:solidFill>
            </a:endParaRPr>
          </a:p>
        </p:txBody>
      </p:sp>
    </p:spTree>
    <p:extLst>
      <p:ext uri="{BB962C8B-B14F-4D97-AF65-F5344CB8AC3E}">
        <p14:creationId xmlns:p14="http://schemas.microsoft.com/office/powerpoint/2010/main" val="4252912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539B"/>
        </a:solidFill>
        <a:effectLst/>
      </p:bgPr>
    </p:bg>
    <p:spTree>
      <p:nvGrpSpPr>
        <p:cNvPr id="1" name="">
          <a:extLst>
            <a:ext uri="{FF2B5EF4-FFF2-40B4-BE49-F238E27FC236}">
              <a16:creationId xmlns:a16="http://schemas.microsoft.com/office/drawing/2014/main" id="{2E20F4C0-526C-70FA-B834-8512291C7F4E}"/>
            </a:ext>
          </a:extLst>
        </p:cNvPr>
        <p:cNvGrpSpPr/>
        <p:nvPr/>
      </p:nvGrpSpPr>
      <p:grpSpPr>
        <a:xfrm>
          <a:off x="0" y="0"/>
          <a:ext cx="0" cy="0"/>
          <a:chOff x="0" y="0"/>
          <a:chExt cx="0" cy="0"/>
        </a:xfrm>
      </p:grpSpPr>
      <p:sp>
        <p:nvSpPr>
          <p:cNvPr id="4" name="AutoShape 2">
            <a:extLst>
              <a:ext uri="{FF2B5EF4-FFF2-40B4-BE49-F238E27FC236}">
                <a16:creationId xmlns:a16="http://schemas.microsoft.com/office/drawing/2014/main" id="{ABA52896-1C35-5909-6308-BB5C8EA5A5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6" name="Groep 15">
            <a:extLst>
              <a:ext uri="{FF2B5EF4-FFF2-40B4-BE49-F238E27FC236}">
                <a16:creationId xmlns:a16="http://schemas.microsoft.com/office/drawing/2014/main" id="{0547B87D-40EF-96A5-7844-B4070B137AC0}"/>
              </a:ext>
            </a:extLst>
          </p:cNvPr>
          <p:cNvGrpSpPr>
            <a:grpSpLocks noGrp="1" noUngrp="1" noRot="1" noMove="1" noResize="1"/>
          </p:cNvGrpSpPr>
          <p:nvPr/>
        </p:nvGrpSpPr>
        <p:grpSpPr>
          <a:xfrm>
            <a:off x="0" y="0"/>
            <a:ext cx="12192000" cy="6858000"/>
            <a:chOff x="0" y="0"/>
            <a:chExt cx="12192000" cy="6858000"/>
          </a:xfrm>
        </p:grpSpPr>
        <p:sp>
          <p:nvSpPr>
            <p:cNvPr id="7" name="Rechthoek 6">
              <a:extLst>
                <a:ext uri="{FF2B5EF4-FFF2-40B4-BE49-F238E27FC236}">
                  <a16:creationId xmlns:a16="http://schemas.microsoft.com/office/drawing/2014/main" id="{7BD57DBE-6B9C-4800-18A8-8EC0405952CF}"/>
                </a:ext>
              </a:extLst>
            </p:cNvPr>
            <p:cNvSpPr>
              <a:spLocks noGrp="1" noRot="1" noMove="1" noResize="1" noEditPoints="1" noAdjustHandles="1" noChangeArrowheads="1" noChangeShapeType="1"/>
            </p:cNvSpPr>
            <p:nvPr/>
          </p:nvSpPr>
          <p:spPr>
            <a:xfrm>
              <a:off x="0" y="6022428"/>
              <a:ext cx="12192000" cy="835572"/>
            </a:xfrm>
            <a:prstGeom prst="rect">
              <a:avLst/>
            </a:prstGeom>
            <a:solidFill>
              <a:srgbClr val="1F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0F23F972-1C35-EA05-5E5E-A876F84FA36F}"/>
                </a:ext>
              </a:extLst>
            </p:cNvPr>
            <p:cNvSpPr>
              <a:spLocks noGrp="1" noRot="1" noMove="1" noResize="1" noEditPoints="1" noAdjustHandles="1" noChangeArrowheads="1" noChangeShapeType="1"/>
            </p:cNvSpPr>
            <p:nvPr/>
          </p:nvSpPr>
          <p:spPr>
            <a:xfrm>
              <a:off x="10606985" y="0"/>
              <a:ext cx="1585015" cy="6022428"/>
            </a:xfrm>
            <a:prstGeom prst="rect">
              <a:avLst/>
            </a:prstGeom>
            <a:solidFill>
              <a:srgbClr val="D91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4" name="Tijdelijke aanduiding voor inhoud 13" descr="Afbeelding met logo, Lettertype, Graphics, symbool&#10;&#10;Door AI gegenereerde inhoud is mogelijk onjuist.">
            <a:extLst>
              <a:ext uri="{FF2B5EF4-FFF2-40B4-BE49-F238E27FC236}">
                <a16:creationId xmlns:a16="http://schemas.microsoft.com/office/drawing/2014/main" id="{CF3FEB3A-EA4B-DEC9-3721-80C43FD2C322}"/>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0607042" y="837"/>
            <a:ext cx="1584958" cy="1586803"/>
          </a:xfrm>
          <a:prstGeom prst="rect">
            <a:avLst/>
          </a:prstGeom>
        </p:spPr>
      </p:pic>
      <p:sp>
        <p:nvSpPr>
          <p:cNvPr id="21" name="Tekstvak 20">
            <a:extLst>
              <a:ext uri="{FF2B5EF4-FFF2-40B4-BE49-F238E27FC236}">
                <a16:creationId xmlns:a16="http://schemas.microsoft.com/office/drawing/2014/main" id="{DD2BF64A-2476-EA5C-EA2E-8C905BA4990A}"/>
              </a:ext>
            </a:extLst>
          </p:cNvPr>
          <p:cNvSpPr txBox="1"/>
          <p:nvPr/>
        </p:nvSpPr>
        <p:spPr>
          <a:xfrm>
            <a:off x="411480" y="879754"/>
            <a:ext cx="5684520" cy="707886"/>
          </a:xfrm>
          <a:prstGeom prst="rect">
            <a:avLst/>
          </a:prstGeom>
          <a:noFill/>
        </p:spPr>
        <p:txBody>
          <a:bodyPr wrap="square" rtlCol="0">
            <a:spAutoFit/>
          </a:bodyPr>
          <a:lstStyle/>
          <a:p>
            <a:r>
              <a:rPr lang="nl-NL" sz="4000" dirty="0">
                <a:solidFill>
                  <a:schemeClr val="bg1">
                    <a:lumMod val="95000"/>
                  </a:schemeClr>
                </a:solidFill>
              </a:rPr>
              <a:t>2. Jaarcijfers van 2025</a:t>
            </a:r>
          </a:p>
        </p:txBody>
      </p:sp>
      <p:sp>
        <p:nvSpPr>
          <p:cNvPr id="22" name="Tekstvak 21">
            <a:extLst>
              <a:ext uri="{FF2B5EF4-FFF2-40B4-BE49-F238E27FC236}">
                <a16:creationId xmlns:a16="http://schemas.microsoft.com/office/drawing/2014/main" id="{83D7E5A9-165A-6257-1B9B-1ECD16D84AAD}"/>
              </a:ext>
            </a:extLst>
          </p:cNvPr>
          <p:cNvSpPr txBox="1"/>
          <p:nvPr/>
        </p:nvSpPr>
        <p:spPr>
          <a:xfrm>
            <a:off x="905256" y="1691640"/>
            <a:ext cx="9701729" cy="1107996"/>
          </a:xfrm>
          <a:prstGeom prst="rect">
            <a:avLst/>
          </a:prstGeom>
          <a:noFill/>
        </p:spPr>
        <p:txBody>
          <a:bodyPr wrap="square" rtlCol="0">
            <a:spAutoFit/>
          </a:bodyPr>
          <a:lstStyle/>
          <a:p>
            <a:r>
              <a:rPr lang="nl-NL" sz="2400" dirty="0">
                <a:solidFill>
                  <a:schemeClr val="bg1">
                    <a:lumMod val="95000"/>
                  </a:schemeClr>
                </a:solidFill>
              </a:rPr>
              <a:t>   a. toelichting van de Penningmeester op 2025;</a:t>
            </a:r>
            <a:br>
              <a:rPr lang="nl-NL" sz="2400" dirty="0">
                <a:solidFill>
                  <a:schemeClr val="bg1">
                    <a:lumMod val="95000"/>
                  </a:schemeClr>
                </a:solidFill>
              </a:rPr>
            </a:br>
            <a:r>
              <a:rPr lang="nl-NL" sz="2400" dirty="0">
                <a:solidFill>
                  <a:schemeClr val="bg1">
                    <a:lumMod val="95000"/>
                  </a:schemeClr>
                </a:solidFill>
              </a:rPr>
              <a:t>   b. toelichting van de kas controle commissie op 2025.</a:t>
            </a:r>
            <a:br>
              <a:rPr lang="nl-NL" dirty="0">
                <a:solidFill>
                  <a:schemeClr val="bg1">
                    <a:lumMod val="95000"/>
                  </a:schemeClr>
                </a:solidFill>
              </a:rPr>
            </a:br>
            <a:endParaRPr lang="nl-NL" dirty="0">
              <a:solidFill>
                <a:schemeClr val="bg1">
                  <a:lumMod val="95000"/>
                </a:schemeClr>
              </a:solidFill>
            </a:endParaRPr>
          </a:p>
        </p:txBody>
      </p:sp>
    </p:spTree>
    <p:extLst>
      <p:ext uri="{BB962C8B-B14F-4D97-AF65-F5344CB8AC3E}">
        <p14:creationId xmlns:p14="http://schemas.microsoft.com/office/powerpoint/2010/main" val="1872832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539B"/>
        </a:solidFill>
        <a:effectLst/>
      </p:bgPr>
    </p:bg>
    <p:spTree>
      <p:nvGrpSpPr>
        <p:cNvPr id="1" name="">
          <a:extLst>
            <a:ext uri="{FF2B5EF4-FFF2-40B4-BE49-F238E27FC236}">
              <a16:creationId xmlns:a16="http://schemas.microsoft.com/office/drawing/2014/main" id="{57F98213-8CB5-4AA9-6EA0-3B048E07BC7E}"/>
            </a:ext>
          </a:extLst>
        </p:cNvPr>
        <p:cNvGrpSpPr/>
        <p:nvPr/>
      </p:nvGrpSpPr>
      <p:grpSpPr>
        <a:xfrm>
          <a:off x="0" y="0"/>
          <a:ext cx="0" cy="0"/>
          <a:chOff x="0" y="0"/>
          <a:chExt cx="0" cy="0"/>
        </a:xfrm>
      </p:grpSpPr>
      <p:sp>
        <p:nvSpPr>
          <p:cNvPr id="4" name="AutoShape 2">
            <a:extLst>
              <a:ext uri="{FF2B5EF4-FFF2-40B4-BE49-F238E27FC236}">
                <a16:creationId xmlns:a16="http://schemas.microsoft.com/office/drawing/2014/main" id="{FA3650AC-3164-E531-3983-2AD76A539F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6" name="Groep 15">
            <a:extLst>
              <a:ext uri="{FF2B5EF4-FFF2-40B4-BE49-F238E27FC236}">
                <a16:creationId xmlns:a16="http://schemas.microsoft.com/office/drawing/2014/main" id="{791E219E-FCDF-0B7A-9A68-F57DCBAFA1EA}"/>
              </a:ext>
            </a:extLst>
          </p:cNvPr>
          <p:cNvGrpSpPr>
            <a:grpSpLocks noGrp="1" noUngrp="1" noRot="1" noMove="1" noResize="1"/>
          </p:cNvGrpSpPr>
          <p:nvPr/>
        </p:nvGrpSpPr>
        <p:grpSpPr>
          <a:xfrm>
            <a:off x="0" y="0"/>
            <a:ext cx="12192000" cy="6858000"/>
            <a:chOff x="0" y="0"/>
            <a:chExt cx="12192000" cy="6858000"/>
          </a:xfrm>
        </p:grpSpPr>
        <p:sp>
          <p:nvSpPr>
            <p:cNvPr id="7" name="Rechthoek 6">
              <a:extLst>
                <a:ext uri="{FF2B5EF4-FFF2-40B4-BE49-F238E27FC236}">
                  <a16:creationId xmlns:a16="http://schemas.microsoft.com/office/drawing/2014/main" id="{1432E185-411C-750A-9AF8-A4D993EB961A}"/>
                </a:ext>
              </a:extLst>
            </p:cNvPr>
            <p:cNvSpPr>
              <a:spLocks noGrp="1" noRot="1" noMove="1" noResize="1" noEditPoints="1" noAdjustHandles="1" noChangeArrowheads="1" noChangeShapeType="1"/>
            </p:cNvSpPr>
            <p:nvPr/>
          </p:nvSpPr>
          <p:spPr>
            <a:xfrm>
              <a:off x="0" y="6022428"/>
              <a:ext cx="12192000" cy="835572"/>
            </a:xfrm>
            <a:prstGeom prst="rect">
              <a:avLst/>
            </a:prstGeom>
            <a:solidFill>
              <a:srgbClr val="1F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79BBB783-86BA-965D-B09D-008E520B2348}"/>
                </a:ext>
              </a:extLst>
            </p:cNvPr>
            <p:cNvSpPr>
              <a:spLocks noGrp="1" noRot="1" noMove="1" noResize="1" noEditPoints="1" noAdjustHandles="1" noChangeArrowheads="1" noChangeShapeType="1"/>
            </p:cNvSpPr>
            <p:nvPr/>
          </p:nvSpPr>
          <p:spPr>
            <a:xfrm>
              <a:off x="10606985" y="0"/>
              <a:ext cx="1585015" cy="6022428"/>
            </a:xfrm>
            <a:prstGeom prst="rect">
              <a:avLst/>
            </a:prstGeom>
            <a:solidFill>
              <a:srgbClr val="D91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4" name="Tijdelijke aanduiding voor inhoud 13" descr="Afbeelding met logo, Lettertype, Graphics, symbool&#10;&#10;Door AI gegenereerde inhoud is mogelijk onjuist.">
            <a:extLst>
              <a:ext uri="{FF2B5EF4-FFF2-40B4-BE49-F238E27FC236}">
                <a16:creationId xmlns:a16="http://schemas.microsoft.com/office/drawing/2014/main" id="{26D58E0F-9D00-2607-40A8-783E9D7BC20F}"/>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0607042" y="837"/>
            <a:ext cx="1584958" cy="1586803"/>
          </a:xfrm>
          <a:prstGeom prst="rect">
            <a:avLst/>
          </a:prstGeom>
        </p:spPr>
      </p:pic>
      <p:sp>
        <p:nvSpPr>
          <p:cNvPr id="21" name="Tekstvak 20">
            <a:extLst>
              <a:ext uri="{FF2B5EF4-FFF2-40B4-BE49-F238E27FC236}">
                <a16:creationId xmlns:a16="http://schemas.microsoft.com/office/drawing/2014/main" id="{944876EA-BD71-6E6A-7F07-A648890D1D61}"/>
              </a:ext>
            </a:extLst>
          </p:cNvPr>
          <p:cNvSpPr txBox="1"/>
          <p:nvPr/>
        </p:nvSpPr>
        <p:spPr>
          <a:xfrm>
            <a:off x="411480" y="879754"/>
            <a:ext cx="5684520" cy="707886"/>
          </a:xfrm>
          <a:prstGeom prst="rect">
            <a:avLst/>
          </a:prstGeom>
          <a:noFill/>
        </p:spPr>
        <p:txBody>
          <a:bodyPr wrap="square" rtlCol="0">
            <a:spAutoFit/>
          </a:bodyPr>
          <a:lstStyle/>
          <a:p>
            <a:r>
              <a:rPr lang="nl-NL" sz="4000" dirty="0">
                <a:solidFill>
                  <a:schemeClr val="bg1">
                    <a:lumMod val="95000"/>
                  </a:schemeClr>
                </a:solidFill>
              </a:rPr>
              <a:t>3. Begroting voor 2026</a:t>
            </a:r>
          </a:p>
        </p:txBody>
      </p:sp>
      <p:pic>
        <p:nvPicPr>
          <p:cNvPr id="5" name="Afbeelding 4">
            <a:extLst>
              <a:ext uri="{FF2B5EF4-FFF2-40B4-BE49-F238E27FC236}">
                <a16:creationId xmlns:a16="http://schemas.microsoft.com/office/drawing/2014/main" id="{84DCA4D6-C532-8DE2-43B0-872AD53166B4}"/>
              </a:ext>
            </a:extLst>
          </p:cNvPr>
          <p:cNvPicPr>
            <a:picLocks noChangeAspect="1"/>
          </p:cNvPicPr>
          <p:nvPr/>
        </p:nvPicPr>
        <p:blipFill>
          <a:blip r:embed="rId3"/>
          <a:stretch>
            <a:fillRect/>
          </a:stretch>
        </p:blipFill>
        <p:spPr>
          <a:xfrm>
            <a:off x="1507335" y="1548312"/>
            <a:ext cx="7725973" cy="4434788"/>
          </a:xfrm>
          <a:prstGeom prst="rect">
            <a:avLst/>
          </a:prstGeom>
        </p:spPr>
      </p:pic>
    </p:spTree>
    <p:extLst>
      <p:ext uri="{BB962C8B-B14F-4D97-AF65-F5344CB8AC3E}">
        <p14:creationId xmlns:p14="http://schemas.microsoft.com/office/powerpoint/2010/main" val="412058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539B"/>
        </a:solidFill>
        <a:effectLst/>
      </p:bgPr>
    </p:bg>
    <p:spTree>
      <p:nvGrpSpPr>
        <p:cNvPr id="1" name="">
          <a:extLst>
            <a:ext uri="{FF2B5EF4-FFF2-40B4-BE49-F238E27FC236}">
              <a16:creationId xmlns:a16="http://schemas.microsoft.com/office/drawing/2014/main" id="{038C4822-E7DD-77F1-B6F8-61FBEF050B2E}"/>
            </a:ext>
          </a:extLst>
        </p:cNvPr>
        <p:cNvGrpSpPr/>
        <p:nvPr/>
      </p:nvGrpSpPr>
      <p:grpSpPr>
        <a:xfrm>
          <a:off x="0" y="0"/>
          <a:ext cx="0" cy="0"/>
          <a:chOff x="0" y="0"/>
          <a:chExt cx="0" cy="0"/>
        </a:xfrm>
      </p:grpSpPr>
      <p:sp>
        <p:nvSpPr>
          <p:cNvPr id="4" name="AutoShape 2">
            <a:extLst>
              <a:ext uri="{FF2B5EF4-FFF2-40B4-BE49-F238E27FC236}">
                <a16:creationId xmlns:a16="http://schemas.microsoft.com/office/drawing/2014/main" id="{673CBC75-1526-A77D-493D-A214015EB7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6" name="Groep 15">
            <a:extLst>
              <a:ext uri="{FF2B5EF4-FFF2-40B4-BE49-F238E27FC236}">
                <a16:creationId xmlns:a16="http://schemas.microsoft.com/office/drawing/2014/main" id="{4661DC55-0F0B-653E-FCF1-9EF827B12BD2}"/>
              </a:ext>
            </a:extLst>
          </p:cNvPr>
          <p:cNvGrpSpPr>
            <a:grpSpLocks noGrp="1" noUngrp="1" noRot="1" noMove="1" noResize="1"/>
          </p:cNvGrpSpPr>
          <p:nvPr/>
        </p:nvGrpSpPr>
        <p:grpSpPr>
          <a:xfrm>
            <a:off x="0" y="0"/>
            <a:ext cx="12192000" cy="6858000"/>
            <a:chOff x="0" y="0"/>
            <a:chExt cx="12192000" cy="6858000"/>
          </a:xfrm>
        </p:grpSpPr>
        <p:sp>
          <p:nvSpPr>
            <p:cNvPr id="7" name="Rechthoek 6">
              <a:extLst>
                <a:ext uri="{FF2B5EF4-FFF2-40B4-BE49-F238E27FC236}">
                  <a16:creationId xmlns:a16="http://schemas.microsoft.com/office/drawing/2014/main" id="{8CCAFFB2-975E-E39E-5457-A93539B4D4DA}"/>
                </a:ext>
              </a:extLst>
            </p:cNvPr>
            <p:cNvSpPr>
              <a:spLocks noGrp="1" noRot="1" noMove="1" noResize="1" noEditPoints="1" noAdjustHandles="1" noChangeArrowheads="1" noChangeShapeType="1"/>
            </p:cNvSpPr>
            <p:nvPr/>
          </p:nvSpPr>
          <p:spPr>
            <a:xfrm>
              <a:off x="0" y="6022428"/>
              <a:ext cx="12192000" cy="835572"/>
            </a:xfrm>
            <a:prstGeom prst="rect">
              <a:avLst/>
            </a:prstGeom>
            <a:solidFill>
              <a:srgbClr val="1F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3C5327DF-9248-9A4F-D0FF-C2B39CFF24AA}"/>
                </a:ext>
              </a:extLst>
            </p:cNvPr>
            <p:cNvSpPr>
              <a:spLocks noGrp="1" noRot="1" noMove="1" noResize="1" noEditPoints="1" noAdjustHandles="1" noChangeArrowheads="1" noChangeShapeType="1"/>
            </p:cNvSpPr>
            <p:nvPr/>
          </p:nvSpPr>
          <p:spPr>
            <a:xfrm>
              <a:off x="10606985" y="0"/>
              <a:ext cx="1585015" cy="6022428"/>
            </a:xfrm>
            <a:prstGeom prst="rect">
              <a:avLst/>
            </a:prstGeom>
            <a:solidFill>
              <a:srgbClr val="D91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4" name="Tijdelijke aanduiding voor inhoud 13" descr="Afbeelding met logo, Lettertype, Graphics, symbool&#10;&#10;Door AI gegenereerde inhoud is mogelijk onjuist.">
            <a:extLst>
              <a:ext uri="{FF2B5EF4-FFF2-40B4-BE49-F238E27FC236}">
                <a16:creationId xmlns:a16="http://schemas.microsoft.com/office/drawing/2014/main" id="{EE9C2BD9-FB3A-D252-4179-F491F02048E0}"/>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0607042" y="837"/>
            <a:ext cx="1584958" cy="1586803"/>
          </a:xfrm>
          <a:prstGeom prst="rect">
            <a:avLst/>
          </a:prstGeom>
        </p:spPr>
      </p:pic>
      <p:sp>
        <p:nvSpPr>
          <p:cNvPr id="21" name="Tekstvak 20">
            <a:extLst>
              <a:ext uri="{FF2B5EF4-FFF2-40B4-BE49-F238E27FC236}">
                <a16:creationId xmlns:a16="http://schemas.microsoft.com/office/drawing/2014/main" id="{926BD37D-4200-B4E9-365F-DAFF6670400C}"/>
              </a:ext>
            </a:extLst>
          </p:cNvPr>
          <p:cNvSpPr txBox="1"/>
          <p:nvPr/>
        </p:nvSpPr>
        <p:spPr>
          <a:xfrm>
            <a:off x="411480" y="879754"/>
            <a:ext cx="5684520" cy="707886"/>
          </a:xfrm>
          <a:prstGeom prst="rect">
            <a:avLst/>
          </a:prstGeom>
          <a:noFill/>
        </p:spPr>
        <p:txBody>
          <a:bodyPr wrap="square" rtlCol="0">
            <a:spAutoFit/>
          </a:bodyPr>
          <a:lstStyle/>
          <a:p>
            <a:r>
              <a:rPr lang="nl-NL" sz="4000" dirty="0">
                <a:solidFill>
                  <a:schemeClr val="bg1">
                    <a:lumMod val="95000"/>
                  </a:schemeClr>
                </a:solidFill>
              </a:rPr>
              <a:t>4. Gedragscode</a:t>
            </a:r>
          </a:p>
        </p:txBody>
      </p:sp>
      <p:sp>
        <p:nvSpPr>
          <p:cNvPr id="2" name="Tekstvak 1">
            <a:extLst>
              <a:ext uri="{FF2B5EF4-FFF2-40B4-BE49-F238E27FC236}">
                <a16:creationId xmlns:a16="http://schemas.microsoft.com/office/drawing/2014/main" id="{C1F61A28-7278-FC37-7945-77D39C306598}"/>
              </a:ext>
            </a:extLst>
          </p:cNvPr>
          <p:cNvSpPr txBox="1"/>
          <p:nvPr/>
        </p:nvSpPr>
        <p:spPr>
          <a:xfrm>
            <a:off x="905256" y="1691640"/>
            <a:ext cx="9701729" cy="2308324"/>
          </a:xfrm>
          <a:prstGeom prst="rect">
            <a:avLst/>
          </a:prstGeom>
          <a:noFill/>
        </p:spPr>
        <p:txBody>
          <a:bodyPr wrap="square" rtlCol="0">
            <a:spAutoFit/>
          </a:bodyPr>
          <a:lstStyle/>
          <a:p>
            <a:r>
              <a:rPr lang="nl-NL" sz="2400" dirty="0">
                <a:solidFill>
                  <a:schemeClr val="bg1">
                    <a:lumMod val="95000"/>
                  </a:schemeClr>
                </a:solidFill>
              </a:rPr>
              <a:t>Het bestuur vraagt de ALV om in te stemmen met de voorgelegde Gedragscode conform de uitgangspunten van de KNWU. </a:t>
            </a:r>
          </a:p>
          <a:p>
            <a:endParaRPr lang="nl-NL" sz="2400" dirty="0">
              <a:solidFill>
                <a:schemeClr val="bg1">
                  <a:lumMod val="95000"/>
                </a:schemeClr>
              </a:solidFill>
            </a:endParaRPr>
          </a:p>
          <a:p>
            <a:r>
              <a:rPr lang="nl-NL" sz="2400" dirty="0">
                <a:solidFill>
                  <a:schemeClr val="bg1">
                    <a:lumMod val="95000"/>
                  </a:schemeClr>
                </a:solidFill>
              </a:rPr>
              <a:t>Artikel 3:</a:t>
            </a:r>
            <a:br>
              <a:rPr lang="nl-NL" sz="2400" dirty="0">
                <a:solidFill>
                  <a:schemeClr val="bg1">
                    <a:lumMod val="95000"/>
                  </a:schemeClr>
                </a:solidFill>
              </a:rPr>
            </a:br>
            <a:r>
              <a:rPr lang="nl-NL" sz="2400" dirty="0">
                <a:solidFill>
                  <a:schemeClr val="bg1">
                    <a:lumMod val="95000"/>
                  </a:schemeClr>
                </a:solidFill>
              </a:rPr>
              <a:t>We respecteren elkaar, ongeacht geslacht, leeftijd, culturele achtergrond of religie </a:t>
            </a:r>
            <a:r>
              <a:rPr lang="nl-NL" sz="2400" i="1" dirty="0">
                <a:solidFill>
                  <a:schemeClr val="bg1">
                    <a:lumMod val="95000"/>
                  </a:schemeClr>
                </a:solidFill>
              </a:rPr>
              <a:t>of welke grond dan ook.</a:t>
            </a:r>
          </a:p>
        </p:txBody>
      </p:sp>
    </p:spTree>
    <p:extLst>
      <p:ext uri="{BB962C8B-B14F-4D97-AF65-F5344CB8AC3E}">
        <p14:creationId xmlns:p14="http://schemas.microsoft.com/office/powerpoint/2010/main" val="603483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539B"/>
        </a:solidFill>
        <a:effectLst/>
      </p:bgPr>
    </p:bg>
    <p:spTree>
      <p:nvGrpSpPr>
        <p:cNvPr id="1" name="">
          <a:extLst>
            <a:ext uri="{FF2B5EF4-FFF2-40B4-BE49-F238E27FC236}">
              <a16:creationId xmlns:a16="http://schemas.microsoft.com/office/drawing/2014/main" id="{2A880AD3-D2DA-1FF3-A41A-B7B83478B0EF}"/>
            </a:ext>
          </a:extLst>
        </p:cNvPr>
        <p:cNvGrpSpPr/>
        <p:nvPr/>
      </p:nvGrpSpPr>
      <p:grpSpPr>
        <a:xfrm>
          <a:off x="0" y="0"/>
          <a:ext cx="0" cy="0"/>
          <a:chOff x="0" y="0"/>
          <a:chExt cx="0" cy="0"/>
        </a:xfrm>
      </p:grpSpPr>
      <p:sp>
        <p:nvSpPr>
          <p:cNvPr id="4" name="AutoShape 2">
            <a:extLst>
              <a:ext uri="{FF2B5EF4-FFF2-40B4-BE49-F238E27FC236}">
                <a16:creationId xmlns:a16="http://schemas.microsoft.com/office/drawing/2014/main" id="{3AE9C155-94C6-33ED-0B3B-74BBD35E7D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6" name="Groep 15">
            <a:extLst>
              <a:ext uri="{FF2B5EF4-FFF2-40B4-BE49-F238E27FC236}">
                <a16:creationId xmlns:a16="http://schemas.microsoft.com/office/drawing/2014/main" id="{5168C489-5046-C37F-C04D-F76B9CEF549B}"/>
              </a:ext>
            </a:extLst>
          </p:cNvPr>
          <p:cNvGrpSpPr>
            <a:grpSpLocks noGrp="1" noUngrp="1" noRot="1" noMove="1" noResize="1"/>
          </p:cNvGrpSpPr>
          <p:nvPr/>
        </p:nvGrpSpPr>
        <p:grpSpPr>
          <a:xfrm>
            <a:off x="0" y="0"/>
            <a:ext cx="12192000" cy="6858000"/>
            <a:chOff x="0" y="0"/>
            <a:chExt cx="12192000" cy="6858000"/>
          </a:xfrm>
        </p:grpSpPr>
        <p:sp>
          <p:nvSpPr>
            <p:cNvPr id="7" name="Rechthoek 6">
              <a:extLst>
                <a:ext uri="{FF2B5EF4-FFF2-40B4-BE49-F238E27FC236}">
                  <a16:creationId xmlns:a16="http://schemas.microsoft.com/office/drawing/2014/main" id="{9B862D52-8804-EF02-74E1-5E038A0EB237}"/>
                </a:ext>
              </a:extLst>
            </p:cNvPr>
            <p:cNvSpPr>
              <a:spLocks noGrp="1" noRot="1" noMove="1" noResize="1" noEditPoints="1" noAdjustHandles="1" noChangeArrowheads="1" noChangeShapeType="1"/>
            </p:cNvSpPr>
            <p:nvPr/>
          </p:nvSpPr>
          <p:spPr>
            <a:xfrm>
              <a:off x="0" y="6022428"/>
              <a:ext cx="12192000" cy="835572"/>
            </a:xfrm>
            <a:prstGeom prst="rect">
              <a:avLst/>
            </a:prstGeom>
            <a:solidFill>
              <a:srgbClr val="1F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B51FC505-0E67-9BDD-3DFB-624DB72D8CCE}"/>
                </a:ext>
              </a:extLst>
            </p:cNvPr>
            <p:cNvSpPr>
              <a:spLocks noGrp="1" noRot="1" noMove="1" noResize="1" noEditPoints="1" noAdjustHandles="1" noChangeArrowheads="1" noChangeShapeType="1"/>
            </p:cNvSpPr>
            <p:nvPr/>
          </p:nvSpPr>
          <p:spPr>
            <a:xfrm>
              <a:off x="10606985" y="0"/>
              <a:ext cx="1585015" cy="6022428"/>
            </a:xfrm>
            <a:prstGeom prst="rect">
              <a:avLst/>
            </a:prstGeom>
            <a:solidFill>
              <a:srgbClr val="D91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4" name="Tijdelijke aanduiding voor inhoud 13" descr="Afbeelding met logo, Lettertype, Graphics, symbool&#10;&#10;Door AI gegenereerde inhoud is mogelijk onjuist.">
            <a:extLst>
              <a:ext uri="{FF2B5EF4-FFF2-40B4-BE49-F238E27FC236}">
                <a16:creationId xmlns:a16="http://schemas.microsoft.com/office/drawing/2014/main" id="{0CA016B1-0FC6-CBDA-2716-9AB635A1C18D}"/>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0607042" y="837"/>
            <a:ext cx="1584958" cy="1586803"/>
          </a:xfrm>
          <a:prstGeom prst="rect">
            <a:avLst/>
          </a:prstGeom>
        </p:spPr>
      </p:pic>
      <p:sp>
        <p:nvSpPr>
          <p:cNvPr id="21" name="Tekstvak 20">
            <a:extLst>
              <a:ext uri="{FF2B5EF4-FFF2-40B4-BE49-F238E27FC236}">
                <a16:creationId xmlns:a16="http://schemas.microsoft.com/office/drawing/2014/main" id="{1770C1CF-C145-2894-3BD7-12C16B991B90}"/>
              </a:ext>
            </a:extLst>
          </p:cNvPr>
          <p:cNvSpPr txBox="1"/>
          <p:nvPr/>
        </p:nvSpPr>
        <p:spPr>
          <a:xfrm>
            <a:off x="411479" y="879754"/>
            <a:ext cx="6083913" cy="707886"/>
          </a:xfrm>
          <a:prstGeom prst="rect">
            <a:avLst/>
          </a:prstGeom>
          <a:noFill/>
        </p:spPr>
        <p:txBody>
          <a:bodyPr wrap="square" rtlCol="0">
            <a:spAutoFit/>
          </a:bodyPr>
          <a:lstStyle/>
          <a:p>
            <a:r>
              <a:rPr lang="nl-NL" sz="4000" dirty="0">
                <a:solidFill>
                  <a:schemeClr val="bg1">
                    <a:lumMod val="95000"/>
                  </a:schemeClr>
                </a:solidFill>
              </a:rPr>
              <a:t>5. Bestuurlijke prioriteiten</a:t>
            </a:r>
          </a:p>
        </p:txBody>
      </p:sp>
      <p:sp>
        <p:nvSpPr>
          <p:cNvPr id="2" name="Tekstvak 1">
            <a:extLst>
              <a:ext uri="{FF2B5EF4-FFF2-40B4-BE49-F238E27FC236}">
                <a16:creationId xmlns:a16="http://schemas.microsoft.com/office/drawing/2014/main" id="{62DC068E-E70E-A21E-076C-953DAC19D070}"/>
              </a:ext>
            </a:extLst>
          </p:cNvPr>
          <p:cNvSpPr txBox="1"/>
          <p:nvPr/>
        </p:nvSpPr>
        <p:spPr>
          <a:xfrm>
            <a:off x="905256" y="1691640"/>
            <a:ext cx="9701729" cy="1754326"/>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bg1">
                    <a:lumMod val="95000"/>
                  </a:schemeClr>
                </a:solidFill>
              </a:rPr>
              <a:t>Sportief</a:t>
            </a:r>
          </a:p>
          <a:p>
            <a:pPr marL="285750" indent="-285750">
              <a:buFont typeface="Arial" panose="020B0604020202020204" pitchFamily="34" charset="0"/>
              <a:buChar char="•"/>
            </a:pPr>
            <a:r>
              <a:rPr lang="nl-NL" sz="2400" dirty="0">
                <a:solidFill>
                  <a:schemeClr val="bg1">
                    <a:lumMod val="95000"/>
                  </a:schemeClr>
                </a:solidFill>
              </a:rPr>
              <a:t>Sociaal</a:t>
            </a:r>
          </a:p>
          <a:p>
            <a:pPr marL="285750" indent="-285750">
              <a:buFont typeface="Arial" panose="020B0604020202020204" pitchFamily="34" charset="0"/>
              <a:buChar char="•"/>
            </a:pPr>
            <a:r>
              <a:rPr lang="nl-NL" sz="2400" dirty="0">
                <a:solidFill>
                  <a:schemeClr val="bg1">
                    <a:lumMod val="95000"/>
                  </a:schemeClr>
                </a:solidFill>
              </a:rPr>
              <a:t>Accommodatie</a:t>
            </a:r>
          </a:p>
          <a:p>
            <a:endParaRPr lang="nl-NL" dirty="0">
              <a:solidFill>
                <a:schemeClr val="bg1">
                  <a:lumMod val="95000"/>
                </a:schemeClr>
              </a:solidFill>
            </a:endParaRPr>
          </a:p>
          <a:p>
            <a:endParaRPr lang="nl-NL" dirty="0">
              <a:solidFill>
                <a:schemeClr val="bg1">
                  <a:lumMod val="95000"/>
                </a:schemeClr>
              </a:solidFill>
            </a:endParaRPr>
          </a:p>
        </p:txBody>
      </p:sp>
    </p:spTree>
    <p:extLst>
      <p:ext uri="{BB962C8B-B14F-4D97-AF65-F5344CB8AC3E}">
        <p14:creationId xmlns:p14="http://schemas.microsoft.com/office/powerpoint/2010/main" val="2226658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539B"/>
        </a:solidFill>
        <a:effectLst/>
      </p:bgPr>
    </p:bg>
    <p:spTree>
      <p:nvGrpSpPr>
        <p:cNvPr id="1" name="">
          <a:extLst>
            <a:ext uri="{FF2B5EF4-FFF2-40B4-BE49-F238E27FC236}">
              <a16:creationId xmlns:a16="http://schemas.microsoft.com/office/drawing/2014/main" id="{AEC2686F-2657-1AAF-7FC0-2FDC003EFF27}"/>
            </a:ext>
          </a:extLst>
        </p:cNvPr>
        <p:cNvGrpSpPr/>
        <p:nvPr/>
      </p:nvGrpSpPr>
      <p:grpSpPr>
        <a:xfrm>
          <a:off x="0" y="0"/>
          <a:ext cx="0" cy="0"/>
          <a:chOff x="0" y="0"/>
          <a:chExt cx="0" cy="0"/>
        </a:xfrm>
      </p:grpSpPr>
      <p:sp>
        <p:nvSpPr>
          <p:cNvPr id="4" name="AutoShape 2">
            <a:extLst>
              <a:ext uri="{FF2B5EF4-FFF2-40B4-BE49-F238E27FC236}">
                <a16:creationId xmlns:a16="http://schemas.microsoft.com/office/drawing/2014/main" id="{38C9A2CA-DA81-4D15-10FF-7949EC3467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6" name="Groep 15">
            <a:extLst>
              <a:ext uri="{FF2B5EF4-FFF2-40B4-BE49-F238E27FC236}">
                <a16:creationId xmlns:a16="http://schemas.microsoft.com/office/drawing/2014/main" id="{EFD9ED83-10F5-EF93-52D2-979D814942EB}"/>
              </a:ext>
            </a:extLst>
          </p:cNvPr>
          <p:cNvGrpSpPr>
            <a:grpSpLocks noGrp="1" noUngrp="1" noRot="1" noMove="1" noResize="1"/>
          </p:cNvGrpSpPr>
          <p:nvPr/>
        </p:nvGrpSpPr>
        <p:grpSpPr>
          <a:xfrm>
            <a:off x="0" y="0"/>
            <a:ext cx="12192000" cy="6858000"/>
            <a:chOff x="0" y="0"/>
            <a:chExt cx="12192000" cy="6858000"/>
          </a:xfrm>
        </p:grpSpPr>
        <p:sp>
          <p:nvSpPr>
            <p:cNvPr id="7" name="Rechthoek 6">
              <a:extLst>
                <a:ext uri="{FF2B5EF4-FFF2-40B4-BE49-F238E27FC236}">
                  <a16:creationId xmlns:a16="http://schemas.microsoft.com/office/drawing/2014/main" id="{0743E31A-BDE3-355C-3187-A0AECB591ACC}"/>
                </a:ext>
              </a:extLst>
            </p:cNvPr>
            <p:cNvSpPr>
              <a:spLocks noGrp="1" noRot="1" noMove="1" noResize="1" noEditPoints="1" noAdjustHandles="1" noChangeArrowheads="1" noChangeShapeType="1"/>
            </p:cNvSpPr>
            <p:nvPr/>
          </p:nvSpPr>
          <p:spPr>
            <a:xfrm>
              <a:off x="0" y="6022428"/>
              <a:ext cx="12192000" cy="835572"/>
            </a:xfrm>
            <a:prstGeom prst="rect">
              <a:avLst/>
            </a:prstGeom>
            <a:solidFill>
              <a:srgbClr val="1F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D1F0A1E8-2DD5-CE56-F1E4-70D380CE5C16}"/>
                </a:ext>
              </a:extLst>
            </p:cNvPr>
            <p:cNvSpPr>
              <a:spLocks noGrp="1" noRot="1" noMove="1" noResize="1" noEditPoints="1" noAdjustHandles="1" noChangeArrowheads="1" noChangeShapeType="1"/>
            </p:cNvSpPr>
            <p:nvPr/>
          </p:nvSpPr>
          <p:spPr>
            <a:xfrm>
              <a:off x="10606985" y="0"/>
              <a:ext cx="1585015" cy="6022428"/>
            </a:xfrm>
            <a:prstGeom prst="rect">
              <a:avLst/>
            </a:prstGeom>
            <a:solidFill>
              <a:srgbClr val="D91B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4" name="Tijdelijke aanduiding voor inhoud 13" descr="Afbeelding met logo, Lettertype, Graphics, symbool&#10;&#10;Door AI gegenereerde inhoud is mogelijk onjuist.">
            <a:extLst>
              <a:ext uri="{FF2B5EF4-FFF2-40B4-BE49-F238E27FC236}">
                <a16:creationId xmlns:a16="http://schemas.microsoft.com/office/drawing/2014/main" id="{EAFD91A5-CD35-0799-E324-1A7266E79391}"/>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0607042" y="837"/>
            <a:ext cx="1584958" cy="1586803"/>
          </a:xfrm>
          <a:prstGeom prst="rect">
            <a:avLst/>
          </a:prstGeom>
        </p:spPr>
      </p:pic>
      <p:sp>
        <p:nvSpPr>
          <p:cNvPr id="21" name="Tekstvak 20">
            <a:extLst>
              <a:ext uri="{FF2B5EF4-FFF2-40B4-BE49-F238E27FC236}">
                <a16:creationId xmlns:a16="http://schemas.microsoft.com/office/drawing/2014/main" id="{C560B01C-51A5-06B4-E391-C6467430EE8E}"/>
              </a:ext>
            </a:extLst>
          </p:cNvPr>
          <p:cNvSpPr txBox="1"/>
          <p:nvPr/>
        </p:nvSpPr>
        <p:spPr>
          <a:xfrm>
            <a:off x="411480" y="879754"/>
            <a:ext cx="5684520" cy="707886"/>
          </a:xfrm>
          <a:prstGeom prst="rect">
            <a:avLst/>
          </a:prstGeom>
          <a:noFill/>
        </p:spPr>
        <p:txBody>
          <a:bodyPr wrap="square" rtlCol="0">
            <a:spAutoFit/>
          </a:bodyPr>
          <a:lstStyle/>
          <a:p>
            <a:r>
              <a:rPr lang="nl-NL" sz="4000" dirty="0">
                <a:solidFill>
                  <a:schemeClr val="bg1">
                    <a:lumMod val="95000"/>
                  </a:schemeClr>
                </a:solidFill>
              </a:rPr>
              <a:t>6. Crossparcours</a:t>
            </a:r>
          </a:p>
        </p:txBody>
      </p:sp>
      <p:sp>
        <p:nvSpPr>
          <p:cNvPr id="22" name="Tekstvak 21">
            <a:extLst>
              <a:ext uri="{FF2B5EF4-FFF2-40B4-BE49-F238E27FC236}">
                <a16:creationId xmlns:a16="http://schemas.microsoft.com/office/drawing/2014/main" id="{82193C77-1272-E30F-9722-7C8B89337DC0}"/>
              </a:ext>
            </a:extLst>
          </p:cNvPr>
          <p:cNvSpPr txBox="1"/>
          <p:nvPr/>
        </p:nvSpPr>
        <p:spPr>
          <a:xfrm>
            <a:off x="905256" y="1691640"/>
            <a:ext cx="9701729" cy="4708981"/>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bg1">
                    <a:lumMod val="95000"/>
                  </a:schemeClr>
                </a:solidFill>
              </a:rPr>
              <a:t>AV Startbaan doet mee</a:t>
            </a:r>
          </a:p>
          <a:p>
            <a:pPr marL="285750" indent="-285750">
              <a:buFont typeface="Arial" panose="020B0604020202020204" pitchFamily="34" charset="0"/>
              <a:buChar char="•"/>
            </a:pPr>
            <a:r>
              <a:rPr lang="nl-NL" sz="2400" dirty="0">
                <a:solidFill>
                  <a:schemeClr val="bg1">
                    <a:lumMod val="95000"/>
                  </a:schemeClr>
                </a:solidFill>
              </a:rPr>
              <a:t>Omgevingsoverleg aangevraagd</a:t>
            </a:r>
          </a:p>
          <a:p>
            <a:pPr marL="285750" indent="-285750">
              <a:buFont typeface="Arial" panose="020B0604020202020204" pitchFamily="34" charset="0"/>
              <a:buChar char="•"/>
            </a:pPr>
            <a:r>
              <a:rPr lang="nl-NL" sz="2400" dirty="0">
                <a:solidFill>
                  <a:schemeClr val="bg1">
                    <a:lumMod val="95000"/>
                  </a:schemeClr>
                </a:solidFill>
              </a:rPr>
              <a:t>Het bestuur vraagt de ALV om goedkeuring om een budget van 20K vrij te maken voor de aanleg van een crossparcours (indien de vergunning verleend wordt). </a:t>
            </a:r>
          </a:p>
          <a:p>
            <a:pPr marL="285750" indent="-285750">
              <a:buFont typeface="Arial" panose="020B0604020202020204" pitchFamily="34" charset="0"/>
              <a:buChar char="•"/>
            </a:pPr>
            <a:r>
              <a:rPr lang="nl-NL" sz="2400" dirty="0">
                <a:solidFill>
                  <a:schemeClr val="bg1">
                    <a:lumMod val="95000"/>
                  </a:schemeClr>
                </a:solidFill>
              </a:rPr>
              <a:t>Alleen mogelijk het hulp van leden en relaties, subsidies en sponsoren.</a:t>
            </a:r>
          </a:p>
          <a:p>
            <a:pPr marL="285750" indent="-285750">
              <a:buFont typeface="Arial" panose="020B0604020202020204" pitchFamily="34" charset="0"/>
              <a:buChar char="•"/>
            </a:pPr>
            <a:r>
              <a:rPr lang="nl-NL" sz="2400" dirty="0">
                <a:solidFill>
                  <a:schemeClr val="bg1">
                    <a:lumMod val="95000"/>
                  </a:schemeClr>
                </a:solidFill>
              </a:rPr>
              <a:t>Algemene reserve 45K</a:t>
            </a:r>
          </a:p>
          <a:p>
            <a:pPr marL="285750" indent="-285750">
              <a:buFont typeface="Arial" panose="020B0604020202020204" pitchFamily="34" charset="0"/>
              <a:buChar char="•"/>
            </a:pPr>
            <a:r>
              <a:rPr lang="nl-NL" sz="2400" dirty="0">
                <a:solidFill>
                  <a:schemeClr val="bg1">
                    <a:lumMod val="95000"/>
                  </a:schemeClr>
                </a:solidFill>
              </a:rPr>
              <a:t>Streven ingebruikname winter 2026</a:t>
            </a:r>
          </a:p>
          <a:p>
            <a:pPr marL="285750" indent="-285750">
              <a:buFont typeface="Arial" panose="020B0604020202020204" pitchFamily="34" charset="0"/>
              <a:buChar char="•"/>
            </a:pPr>
            <a:endParaRPr lang="nl-NL" sz="2400" dirty="0">
              <a:solidFill>
                <a:schemeClr val="bg1">
                  <a:lumMod val="95000"/>
                </a:schemeClr>
              </a:solidFill>
            </a:endParaRPr>
          </a:p>
          <a:p>
            <a:r>
              <a:rPr lang="nl-NL" sz="2400" dirty="0">
                <a:solidFill>
                  <a:schemeClr val="bg1">
                    <a:lumMod val="95000"/>
                  </a:schemeClr>
                </a:solidFill>
              </a:rPr>
              <a:t>(ACC blijft bij de Ouderkerkerplas!)</a:t>
            </a:r>
          </a:p>
          <a:p>
            <a:br>
              <a:rPr lang="nl-NL" dirty="0">
                <a:solidFill>
                  <a:schemeClr val="bg1">
                    <a:lumMod val="95000"/>
                  </a:schemeClr>
                </a:solidFill>
              </a:rPr>
            </a:br>
            <a:endParaRPr lang="nl-NL" dirty="0">
              <a:solidFill>
                <a:schemeClr val="bg1">
                  <a:lumMod val="95000"/>
                </a:schemeClr>
              </a:solidFill>
            </a:endParaRPr>
          </a:p>
        </p:txBody>
      </p:sp>
    </p:spTree>
    <p:extLst>
      <p:ext uri="{BB962C8B-B14F-4D97-AF65-F5344CB8AC3E}">
        <p14:creationId xmlns:p14="http://schemas.microsoft.com/office/powerpoint/2010/main" val="138675016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1B35"/>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4420</TotalTime>
  <Words>847</Words>
  <Application>Microsoft Office PowerPoint</Application>
  <PresentationFormat>Breedbeeld</PresentationFormat>
  <Paragraphs>64</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Aptos</vt:lpstr>
      <vt:lpstr>Aptos Display</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 Schreurs | SURE projectmakers</dc:creator>
  <cp:lastModifiedBy>Tim Schreurs</cp:lastModifiedBy>
  <cp:revision>23</cp:revision>
  <dcterms:created xsi:type="dcterms:W3CDTF">2025-02-14T13:29:16Z</dcterms:created>
  <dcterms:modified xsi:type="dcterms:W3CDTF">2026-03-14T18:13:41Z</dcterms:modified>
</cp:coreProperties>
</file>